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5921DB-FE86-4692-A7E5-23D4912F6F3F}" type="datetimeFigureOut">
              <a:rPr lang="en-US" smtClean="0"/>
              <a:t>2/9/2009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541468-10D7-41D2-AD40-E23D41AB63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93895">
            <a:off x="432386" y="3039331"/>
            <a:ext cx="2286000" cy="3335289"/>
          </a:xfrm>
        </p:spPr>
        <p:txBody>
          <a:bodyPr>
            <a:no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algn="l"/>
            <a:r>
              <a:rPr lang="en-US" sz="20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chemeClr val="bg2">
                      <a:lumMod val="50000"/>
                      <a:alpha val="50000"/>
                    </a:schemeClr>
                  </a:outerShdw>
                </a:effectLst>
              </a:rPr>
              <a:t>Gerber Baby Foods are used  for food for many babies and toddlers.  It contains many nutrients your child needs for healthy growing!!!!!</a:t>
            </a:r>
            <a:endParaRPr lang="en-US" sz="2000" b="1" dirty="0">
              <a:ln w="18000">
                <a:solidFill>
                  <a:schemeClr val="accent2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chemeClr val="bg2">
                    <a:lumMod val="50000"/>
                    <a:alpha val="5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802099">
            <a:off x="6562919" y="55328"/>
            <a:ext cx="2157951" cy="4359331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50800" dir="5400000" algn="ctr" rotWithShape="0">
                    <a:schemeClr val="accent2">
                      <a:lumMod val="60000"/>
                      <a:lumOff val="40000"/>
                    </a:schemeClr>
                  </a:outerShdw>
                </a:effectLst>
                <a:latin typeface="Arial Rounded MT Bold" pitchFamily="34" charset="0"/>
              </a:rPr>
              <a:t>Gerber started in 1928, where it put only a few baby foods out such as, strained peas, prunes, and beef vegetable soup.  It was later sold to Sandoz and is now owned by the Nestle Company and has a wide variety of food and other things.</a:t>
            </a:r>
            <a:endParaRPr lang="en-US" sz="18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50800" dir="5400000" algn="ctr" rotWithShape="0">
                  <a:schemeClr val="accent2">
                    <a:lumMod val="60000"/>
                    <a:lumOff val="40000"/>
                  </a:scheme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1266" name="Picture 2" descr="Gerber&lt;sup&gt;®&lt;/sup&g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09600"/>
            <a:ext cx="1333500" cy="1333500"/>
          </a:xfrm>
          <a:prstGeom prst="rect">
            <a:avLst/>
          </a:prstGeom>
          <a:noFill/>
        </p:spPr>
      </p:pic>
      <p:pic>
        <p:nvPicPr>
          <p:cNvPr id="11268" name="Picture 4" descr="3rd Foods Vegetables"/>
          <p:cNvPicPr>
            <a:picLocks noChangeAspect="1" noChangeArrowheads="1"/>
          </p:cNvPicPr>
          <p:nvPr/>
        </p:nvPicPr>
        <p:blipFill>
          <a:blip r:embed="rId3"/>
          <a:srcRect l="8000" r="40000"/>
          <a:stretch>
            <a:fillRect/>
          </a:stretch>
        </p:blipFill>
        <p:spPr bwMode="auto">
          <a:xfrm>
            <a:off x="6934200" y="4724400"/>
            <a:ext cx="1569720" cy="192551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819400" y="1676400"/>
            <a:ext cx="32004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Shouldn’t Your Baby Be A Gerber Baby?</a:t>
            </a:r>
            <a:endParaRPr lang="en-US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905000"/>
            <a:ext cx="708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"Gerber Products Company -." </a:t>
            </a:r>
            <a:r>
              <a:rPr lang="en-US" sz="1400" u="sng" dirty="0" smtClean="0"/>
              <a:t>Wikipedia, the free encyclopedia</a:t>
            </a:r>
            <a:r>
              <a:rPr lang="en-US" sz="1400" dirty="0" smtClean="0"/>
              <a:t>.        	</a:t>
            </a:r>
          </a:p>
          <a:p>
            <a:r>
              <a:rPr lang="en-US" sz="1400" dirty="0" smtClean="0"/>
              <a:t>	09 Feb. 2009</a:t>
            </a:r>
          </a:p>
          <a:p>
            <a:r>
              <a:rPr lang="en-US" sz="1400" dirty="0" smtClean="0"/>
              <a:t> 	&lt;http://en.wikipedia.org/wiki/Gerber_Products_Company&gt;.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2286000" y="304800"/>
            <a:ext cx="4343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Works Cited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266700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"Products Index | Gerber | Nestle Good Start | Start Healthy Stay Healthy." </a:t>
            </a:r>
            <a:r>
              <a:rPr lang="en-US" sz="1400" u="sng" dirty="0" smtClean="0"/>
              <a:t>Pregnancy, </a:t>
            </a:r>
            <a:r>
              <a:rPr lang="en-US" sz="1400" dirty="0" smtClean="0"/>
              <a:t>	</a:t>
            </a:r>
            <a:r>
              <a:rPr lang="en-US" sz="1400" u="sng" dirty="0" smtClean="0"/>
              <a:t>Breastfeeding and Baby Food | Gerber | Nestle Good Start | Graduates | </a:t>
            </a:r>
            <a:r>
              <a:rPr lang="en-US" sz="1400" dirty="0" smtClean="0"/>
              <a:t>	</a:t>
            </a:r>
            <a:r>
              <a:rPr lang="en-US" sz="1400" u="sng" dirty="0" smtClean="0"/>
              <a:t>Start Healthy, Stay Healthy</a:t>
            </a:r>
            <a:r>
              <a:rPr lang="en-US" sz="1400" dirty="0" smtClean="0"/>
              <a:t>. 09 Feb. 2009 	&lt;http://www.gerber.com/Products/Default.aspx&gt;.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"About Gerber Baby | Nestle Good Start | Start Healthy Stay Healthy." </a:t>
            </a:r>
            <a:r>
              <a:rPr lang="en-US" sz="1400" u="sng" dirty="0" smtClean="0"/>
              <a:t>Pregnancy, </a:t>
            </a:r>
            <a:r>
              <a:rPr lang="en-US" sz="1400" dirty="0" smtClean="0"/>
              <a:t>	</a:t>
            </a:r>
            <a:r>
              <a:rPr lang="en-US" sz="1400" u="sng" dirty="0" smtClean="0"/>
              <a:t>Breastfeeding and Baby Food | Gerber | Nestle Good Start | </a:t>
            </a:r>
            <a:r>
              <a:rPr lang="en-US" sz="1400" dirty="0" smtClean="0"/>
              <a:t>	</a:t>
            </a:r>
            <a:r>
              <a:rPr lang="en-US" sz="1400" u="sng" dirty="0" smtClean="0"/>
              <a:t>Graduates | Start Healthy, Stay Healthy</a:t>
            </a:r>
            <a:r>
              <a:rPr lang="en-US" sz="1400" dirty="0" smtClean="0"/>
              <a:t>. 09 Feb. 2009 	&lt;http://www.gerber.com/About/Gerber_Baby.aspx&gt;.</a:t>
            </a:r>
            <a:endParaRPr lang="en-US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131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Gerber Baby Foods are used  for food for many babies and toddlers.  It contains many nutrients your child needs for healthy growing!!!!!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danyellef</dc:creator>
  <cp:lastModifiedBy>danyellef</cp:lastModifiedBy>
  <cp:revision>8</cp:revision>
  <dcterms:created xsi:type="dcterms:W3CDTF">2009-02-09T18:18:30Z</dcterms:created>
  <dcterms:modified xsi:type="dcterms:W3CDTF">2009-02-09T19:24:58Z</dcterms:modified>
</cp:coreProperties>
</file>