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67" autoAdjust="0"/>
  </p:normalViewPr>
  <p:slideViewPr>
    <p:cSldViewPr>
      <p:cViewPr>
        <p:scale>
          <a:sx n="110" d="100"/>
          <a:sy n="110" d="100"/>
        </p:scale>
        <p:origin x="-100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1913CE-F097-4F58-8AE8-2E2C9B8E7471}" type="datetimeFigureOut">
              <a:rPr lang="en-US" smtClean="0"/>
              <a:pPr/>
              <a:t>2/9/2009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481968-606D-4D60-A6DE-E37427BC96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481968-606D-4D60-A6DE-E37427BC96A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18E4A64-A223-4E8D-83CF-99B788224575}" type="datetimeFigureOut">
              <a:rPr lang="en-US" smtClean="0"/>
              <a:pPr/>
              <a:t>2/9/2009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057D27D-FEFA-4DCC-B955-6EDCCDC9E36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8E4A64-A223-4E8D-83CF-99B788224575}"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7D27D-FEFA-4DCC-B955-6EDCCDC9E3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8E4A64-A223-4E8D-83CF-99B788224575}"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57D27D-FEFA-4DCC-B955-6EDCCDC9E3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18E4A64-A223-4E8D-83CF-99B788224575}" type="datetimeFigureOut">
              <a:rPr lang="en-US" smtClean="0"/>
              <a:pPr/>
              <a:t>2/9/2009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057D27D-FEFA-4DCC-B955-6EDCCDC9E36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18E4A64-A223-4E8D-83CF-99B788224575}" type="datetimeFigureOut">
              <a:rPr lang="en-US" smtClean="0"/>
              <a:pPr/>
              <a:t>2/9/2009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057D27D-FEFA-4DCC-B955-6EDCCDC9E36E}"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18E4A64-A223-4E8D-83CF-99B788224575}" type="datetimeFigureOut">
              <a:rPr lang="en-US" smtClean="0"/>
              <a:pPr/>
              <a:t>2/9/2009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057D27D-FEFA-4DCC-B955-6EDCCDC9E3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18E4A64-A223-4E8D-83CF-99B788224575}" type="datetimeFigureOut">
              <a:rPr lang="en-US" smtClean="0"/>
              <a:pPr/>
              <a:t>2/9/2009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057D27D-FEFA-4DCC-B955-6EDCCDC9E36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18E4A64-A223-4E8D-83CF-99B788224575}" type="datetimeFigureOut">
              <a:rPr lang="en-US" smtClean="0"/>
              <a:pPr/>
              <a:t>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57D27D-FEFA-4DCC-B955-6EDCCDC9E36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18E4A64-A223-4E8D-83CF-99B788224575}" type="datetimeFigureOut">
              <a:rPr lang="en-US" smtClean="0"/>
              <a:pPr/>
              <a:t>2/9/2009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057D27D-FEFA-4DCC-B955-6EDCCDC9E3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18E4A64-A223-4E8D-83CF-99B788224575}" type="datetimeFigureOut">
              <a:rPr lang="en-US" smtClean="0"/>
              <a:pPr/>
              <a:t>2/9/2009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057D27D-FEFA-4DCC-B955-6EDCCDC9E36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18E4A64-A223-4E8D-83CF-99B788224575}" type="datetimeFigureOut">
              <a:rPr lang="en-US" smtClean="0"/>
              <a:pPr/>
              <a:t>2/9/2009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057D27D-FEFA-4DCC-B955-6EDCCDC9E36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18E4A64-A223-4E8D-83CF-99B788224575}" type="datetimeFigureOut">
              <a:rPr lang="en-US" smtClean="0"/>
              <a:pPr/>
              <a:t>2/9/2009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057D27D-FEFA-4DCC-B955-6EDCCDC9E36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images.google.de/imgres?imgurl=http://www.basketballcity.com/images/medialeague/cbs_eye.jpg&amp;imgrefurl=http://ffffound.com/image/8437d2ad1737b80e1af28c38d4b6ceebdb7e24bd&amp;usg=__l_39umfWhvO_HuAGrZ_Klj_H73I=&amp;h=2856&amp;w=2806&amp;sz=368&amp;hl=de&amp;start=2&amp;um=1&amp;tbnid=H43z7eCB1WzYjM:&amp;tbnh=150&amp;tbnw=147&amp;prev=/images%3Fq%3DCBS%2BEye%26um%3D1%26hl%3Dde%26safe%3Dactive%26sa%3D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52400" y="381000"/>
            <a:ext cx="2286000" cy="6248400"/>
          </a:xfrm>
          <a:prstGeom prst="roundRect">
            <a:avLst/>
          </a:prstGeom>
          <a:ln w="57150">
            <a:solidFill>
              <a:schemeClr val="accent1">
                <a:lumMod val="7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8" name="Oval 7"/>
          <p:cNvSpPr/>
          <p:nvPr/>
        </p:nvSpPr>
        <p:spPr>
          <a:xfrm>
            <a:off x="2514600" y="457200"/>
            <a:ext cx="3810000" cy="4800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6629400" y="152400"/>
            <a:ext cx="2362200" cy="4267200"/>
          </a:xfrm>
          <a:prstGeom prst="roundRect">
            <a:avLst/>
          </a:prstGeom>
          <a:ln w="57150">
            <a:solidFill>
              <a:schemeClr val="accent1">
                <a:lumMod val="7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pic>
        <p:nvPicPr>
          <p:cNvPr id="3" name="Picture 3"/>
          <p:cNvPicPr>
            <a:picLocks noChangeAspect="1" noChangeArrowheads="1"/>
          </p:cNvPicPr>
          <p:nvPr/>
        </p:nvPicPr>
        <p:blipFill>
          <a:blip r:embed="rId3"/>
          <a:srcRect/>
          <a:stretch>
            <a:fillRect/>
          </a:stretch>
        </p:blipFill>
        <p:spPr bwMode="auto">
          <a:xfrm>
            <a:off x="3352800" y="838200"/>
            <a:ext cx="2095500" cy="2514600"/>
          </a:xfrm>
          <a:prstGeom prst="rect">
            <a:avLst/>
          </a:prstGeom>
          <a:ln>
            <a:noFill/>
          </a:ln>
          <a:effectLst>
            <a:softEdge rad="112500"/>
          </a:effectLst>
        </p:spPr>
      </p:pic>
      <p:sp>
        <p:nvSpPr>
          <p:cNvPr id="4" name="TextBox 3"/>
          <p:cNvSpPr txBox="1"/>
          <p:nvPr/>
        </p:nvSpPr>
        <p:spPr>
          <a:xfrm>
            <a:off x="3124200" y="3276600"/>
            <a:ext cx="2667000" cy="1754326"/>
          </a:xfrm>
          <a:prstGeom prst="rect">
            <a:avLst/>
          </a:prstGeom>
          <a:noFill/>
        </p:spPr>
        <p:txBody>
          <a:bodyPr wrap="square" rtlCol="0">
            <a:spAutoFit/>
            <a:scene3d>
              <a:camera prst="isometricOffAxis1Right"/>
              <a:lightRig rig="threePt" dir="t"/>
            </a:scene3d>
          </a:bodyPr>
          <a:lstStyle/>
          <a:p>
            <a:pPr algn="ctr"/>
            <a:r>
              <a:rPr lang="en-US" dirty="0" smtClean="0">
                <a:latin typeface="Bernard MT Condensed" pitchFamily="18" charset="0"/>
              </a:rPr>
              <a:t>William S. Paley was the chief executive and founder of the television and radio show the Columbia Broadcasting System now known as CBS.  </a:t>
            </a:r>
            <a:endParaRPr lang="en-US" dirty="0">
              <a:latin typeface="Bernard MT Condensed" pitchFamily="18" charset="0"/>
            </a:endParaRPr>
          </a:p>
        </p:txBody>
      </p:sp>
      <p:sp>
        <p:nvSpPr>
          <p:cNvPr id="5" name="TextBox 4"/>
          <p:cNvSpPr txBox="1"/>
          <p:nvPr/>
        </p:nvSpPr>
        <p:spPr>
          <a:xfrm>
            <a:off x="381000" y="381000"/>
            <a:ext cx="1905000" cy="6247864"/>
          </a:xfrm>
          <a:prstGeom prst="rect">
            <a:avLst/>
          </a:prstGeom>
          <a:noFill/>
        </p:spPr>
        <p:txBody>
          <a:bodyPr wrap="square" rtlCol="0">
            <a:spAutoFit/>
          </a:bodyPr>
          <a:lstStyle/>
          <a:p>
            <a:pPr algn="ctr"/>
            <a:r>
              <a:rPr lang="en-US" sz="1600" dirty="0" smtClean="0">
                <a:solidFill>
                  <a:schemeClr val="tx2">
                    <a:lumMod val="25000"/>
                  </a:schemeClr>
                </a:solidFill>
                <a:latin typeface="Minya Nouvelle" pitchFamily="2" charset="0"/>
                <a:cs typeface="Times New Roman" pitchFamily="18" charset="0"/>
              </a:rPr>
              <a:t>CBS history began on January 27, 1927 as United Independent Broadcasters, Inc.  CBS was well-known as the “Purple Network.”  In January 1941, CBS started a new Latin American net</a:t>
            </a:r>
            <a:r>
              <a:rPr lang="en-US" sz="1600" dirty="0" smtClean="0">
                <a:solidFill>
                  <a:schemeClr val="tx2">
                    <a:lumMod val="25000"/>
                  </a:schemeClr>
                </a:solidFill>
                <a:latin typeface="Minya Nouvelle" pitchFamily="2" charset="0"/>
              </a:rPr>
              <a:t>.  CBS is commonly the most watched network in the United States.  When CBS was able to get color for their television show  the color somehow vanished and they lost out to RCA in the early 1950s.  </a:t>
            </a:r>
            <a:r>
              <a:rPr lang="en-US" sz="1600" dirty="0" smtClean="0">
                <a:solidFill>
                  <a:schemeClr val="tx2">
                    <a:lumMod val="75000"/>
                  </a:schemeClr>
                </a:solidFill>
                <a:latin typeface="Minya Nouvelle" pitchFamily="2" charset="0"/>
              </a:rPr>
              <a:t>  </a:t>
            </a:r>
            <a:endParaRPr lang="en-US" sz="1600" dirty="0">
              <a:solidFill>
                <a:schemeClr val="tx2">
                  <a:lumMod val="75000"/>
                </a:schemeClr>
              </a:solidFill>
              <a:latin typeface="Minya Nouvelle" pitchFamily="2" charset="0"/>
            </a:endParaRPr>
          </a:p>
        </p:txBody>
      </p:sp>
      <p:sp>
        <p:nvSpPr>
          <p:cNvPr id="6" name="TextBox 5"/>
          <p:cNvSpPr txBox="1"/>
          <p:nvPr/>
        </p:nvSpPr>
        <p:spPr>
          <a:xfrm>
            <a:off x="6934200" y="152400"/>
            <a:ext cx="1752600" cy="4154984"/>
          </a:xfrm>
          <a:prstGeom prst="rect">
            <a:avLst/>
          </a:prstGeom>
          <a:noFill/>
        </p:spPr>
        <p:txBody>
          <a:bodyPr wrap="square" rtlCol="0">
            <a:spAutoFit/>
          </a:bodyPr>
          <a:lstStyle/>
          <a:p>
            <a:pPr algn="ctr"/>
            <a:r>
              <a:rPr lang="en-US" sz="1650" dirty="0" smtClean="0">
                <a:solidFill>
                  <a:schemeClr val="tx2">
                    <a:lumMod val="25000"/>
                  </a:schemeClr>
                </a:solidFill>
                <a:latin typeface="Huxtable" pitchFamily="2" charset="0"/>
              </a:rPr>
              <a:t>Mostly through the 2000s, CBS was a hit television show that was backed by their “It’s All Here” campaign.  In 2005, they were “America’s Most Watched Network.”  The current campaign that CBS is holding is called “We Are CBS.”</a:t>
            </a:r>
            <a:r>
              <a:rPr lang="en-US" sz="1650" dirty="0" smtClean="0">
                <a:solidFill>
                  <a:schemeClr val="tx2">
                    <a:lumMod val="25000"/>
                  </a:schemeClr>
                </a:solidFill>
              </a:rPr>
              <a:t> </a:t>
            </a:r>
            <a:endParaRPr lang="en-US" sz="1650" dirty="0">
              <a:solidFill>
                <a:schemeClr val="tx2">
                  <a:lumMod val="25000"/>
                </a:schemeClr>
              </a:solidFill>
            </a:endParaRPr>
          </a:p>
        </p:txBody>
      </p:sp>
      <p:sp>
        <p:nvSpPr>
          <p:cNvPr id="12" name="TextBox 11"/>
          <p:cNvSpPr txBox="1"/>
          <p:nvPr/>
        </p:nvSpPr>
        <p:spPr>
          <a:xfrm>
            <a:off x="4775496" y="6027003"/>
            <a:ext cx="4368504" cy="830997"/>
          </a:xfrm>
          <a:prstGeom prst="rect">
            <a:avLst/>
          </a:prstGeom>
          <a:noFill/>
        </p:spPr>
        <p:txBody>
          <a:bodyPr wrap="none" rtlCol="0">
            <a:spAutoFit/>
          </a:bodyPr>
          <a:lstStyle/>
          <a:p>
            <a:pPr algn="ctr"/>
            <a:r>
              <a:rPr lang="en-US" sz="2400" dirty="0" smtClean="0"/>
              <a:t>Want to find out the scoop?</a:t>
            </a:r>
          </a:p>
          <a:p>
            <a:pPr algn="ctr"/>
            <a:r>
              <a:rPr lang="en-US" sz="2400" dirty="0" smtClean="0"/>
              <a:t>Tune into CBS!</a:t>
            </a:r>
            <a:endParaRPr lang="en-US" sz="2400" dirty="0"/>
          </a:p>
        </p:txBody>
      </p:sp>
      <p:pic>
        <p:nvPicPr>
          <p:cNvPr id="14346" name="Picture 10" descr="http://tbn3.google.com/images?q=tbn:H43z7eCB1WzYjM:http://www.basketballcity.com/images/medialeague/cbs_eye.jpg">
            <a:hlinkClick r:id="rId4"/>
          </p:cNvPr>
          <p:cNvPicPr>
            <a:picLocks noChangeAspect="1" noChangeArrowheads="1"/>
          </p:cNvPicPr>
          <p:nvPr/>
        </p:nvPicPr>
        <p:blipFill>
          <a:blip r:embed="rId5"/>
          <a:srcRect/>
          <a:stretch>
            <a:fillRect/>
          </a:stretch>
        </p:blipFill>
        <p:spPr bwMode="auto">
          <a:xfrm rot="20500455">
            <a:off x="6467678" y="5015931"/>
            <a:ext cx="1059365" cy="10809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7" name="Rectangle 16"/>
          <p:cNvSpPr/>
          <p:nvPr/>
        </p:nvSpPr>
        <p:spPr>
          <a:xfrm rot="668898">
            <a:off x="2605687" y="5217314"/>
            <a:ext cx="20574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631705">
            <a:off x="2521027" y="5297964"/>
            <a:ext cx="2209800" cy="1107996"/>
          </a:xfrm>
          <a:prstGeom prst="rect">
            <a:avLst/>
          </a:prstGeom>
          <a:noFill/>
        </p:spPr>
        <p:txBody>
          <a:bodyPr wrap="square" rtlCol="0">
            <a:spAutoFit/>
          </a:bodyPr>
          <a:lstStyle/>
          <a:p>
            <a:pPr algn="ctr"/>
            <a:r>
              <a:rPr lang="en-US" sz="1200" b="1" dirty="0" smtClean="0">
                <a:solidFill>
                  <a:schemeClr val="tx2">
                    <a:lumMod val="25000"/>
                  </a:schemeClr>
                </a:solidFill>
              </a:rPr>
              <a:t>CBS is soon going to become a business model for all people.  It’s name will also change to EMS, or MBMS</a:t>
            </a:r>
            <a:r>
              <a:rPr lang="en-US" b="1" dirty="0" smtClean="0">
                <a:solidFill>
                  <a:schemeClr val="tx2">
                    <a:lumMod val="25000"/>
                  </a:schemeClr>
                </a:solidFill>
              </a:rPr>
              <a:t>.</a:t>
            </a:r>
            <a:endParaRPr lang="en-US" b="1" dirty="0">
              <a:solidFill>
                <a:schemeClr val="tx2">
                  <a:lumMod val="2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832</TotalTime>
  <Words>183</Words>
  <Application>Microsoft Office PowerPoint</Application>
  <PresentationFormat>On-screen Show (4:3)</PresentationFormat>
  <Paragraphs>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Verve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Samantha</dc:creator>
  <cp:lastModifiedBy>samanthad</cp:lastModifiedBy>
  <cp:revision>25</cp:revision>
  <dcterms:created xsi:type="dcterms:W3CDTF">2009-02-07T18:46:03Z</dcterms:created>
  <dcterms:modified xsi:type="dcterms:W3CDTF">2009-02-09T19:35:29Z</dcterms:modified>
</cp:coreProperties>
</file>