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9B17B01-E3BB-4010-8809-9E92F65A9C78}" type="datetimeFigureOut">
              <a:rPr lang="en-US" smtClean="0"/>
              <a:t>2/9/2009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DD0B069-BB89-46D2-A932-6A434584801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9B17B01-E3BB-4010-8809-9E92F65A9C78}" type="datetimeFigureOut">
              <a:rPr lang="en-US" smtClean="0"/>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D0B069-BB89-46D2-A932-6A43458480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9B17B01-E3BB-4010-8809-9E92F65A9C78}" type="datetimeFigureOut">
              <a:rPr lang="en-US" smtClean="0"/>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D0B069-BB89-46D2-A932-6A434584801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9B17B01-E3BB-4010-8809-9E92F65A9C78}" type="datetimeFigureOut">
              <a:rPr lang="en-US" smtClean="0"/>
              <a:t>2/9/2009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DD0B069-BB89-46D2-A932-6A434584801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9B17B01-E3BB-4010-8809-9E92F65A9C78}" type="datetimeFigureOut">
              <a:rPr lang="en-US" smtClean="0"/>
              <a:t>2/9/2009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DD0B069-BB89-46D2-A932-6A434584801A}"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9B17B01-E3BB-4010-8809-9E92F65A9C78}" type="datetimeFigureOut">
              <a:rPr lang="en-US" smtClean="0"/>
              <a:t>2/9/2009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DD0B069-BB89-46D2-A932-6A434584801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9B17B01-E3BB-4010-8809-9E92F65A9C78}" type="datetimeFigureOut">
              <a:rPr lang="en-US" smtClean="0"/>
              <a:t>2/9/2009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DD0B069-BB89-46D2-A932-6A434584801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9B17B01-E3BB-4010-8809-9E92F65A9C78}" type="datetimeFigureOut">
              <a:rPr lang="en-US" smtClean="0"/>
              <a:t>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D0B069-BB89-46D2-A932-6A43458480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9B17B01-E3BB-4010-8809-9E92F65A9C78}" type="datetimeFigureOut">
              <a:rPr lang="en-US" smtClean="0"/>
              <a:t>2/9/2009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DD0B069-BB89-46D2-A932-6A43458480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9B17B01-E3BB-4010-8809-9E92F65A9C78}" type="datetimeFigureOut">
              <a:rPr lang="en-US" smtClean="0"/>
              <a:t>2/9/2009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DD0B069-BB89-46D2-A932-6A434584801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9B17B01-E3BB-4010-8809-9E92F65A9C78}" type="datetimeFigureOut">
              <a:rPr lang="en-US" smtClean="0"/>
              <a:t>2/9/2009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DD0B069-BB89-46D2-A932-6A434584801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9B17B01-E3BB-4010-8809-9E92F65A9C78}" type="datetimeFigureOut">
              <a:rPr lang="en-US" smtClean="0"/>
              <a:t>2/9/2009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DD0B069-BB89-46D2-A932-6A434584801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21023940">
            <a:off x="422778" y="184334"/>
            <a:ext cx="5029200" cy="923330"/>
          </a:xfrm>
          <a:prstGeom prst="rect">
            <a:avLst/>
          </a:prstGeom>
          <a:noFill/>
        </p:spPr>
        <p:txBody>
          <a:bodyPr wrap="square" rtlCol="0">
            <a:spAutoFit/>
          </a:bodyPr>
          <a:lstStyle/>
          <a:p>
            <a:r>
              <a:rPr lang="en-US" sz="5400" dirty="0" smtClean="0">
                <a:ln>
                  <a:solidFill>
                    <a:schemeClr val="accent2"/>
                  </a:solidFill>
                </a:ln>
                <a:latin typeface="+mj-lt"/>
                <a:ea typeface="Verdana" pitchFamily="34" charset="0"/>
                <a:cs typeface="Times New Roman" pitchFamily="18" charset="0"/>
              </a:rPr>
              <a:t>Chanel </a:t>
            </a:r>
            <a:r>
              <a:rPr lang="en-US" sz="5400" dirty="0" smtClean="0">
                <a:ln>
                  <a:solidFill>
                    <a:schemeClr val="accent2"/>
                  </a:solidFill>
                </a:ln>
                <a:latin typeface="+mj-lt"/>
                <a:ea typeface="Verdana" pitchFamily="34" charset="0"/>
                <a:cs typeface="Courier New" pitchFamily="49" charset="0"/>
              </a:rPr>
              <a:t>No.5</a:t>
            </a:r>
            <a:endParaRPr lang="en-US" sz="5400" dirty="0">
              <a:ln>
                <a:solidFill>
                  <a:schemeClr val="accent2"/>
                </a:solidFill>
              </a:ln>
              <a:latin typeface="+mj-lt"/>
              <a:ea typeface="Verdana" pitchFamily="34" charset="0"/>
              <a:cs typeface="Courier New" pitchFamily="49" charset="0"/>
            </a:endParaRPr>
          </a:p>
        </p:txBody>
      </p:sp>
      <p:sp>
        <p:nvSpPr>
          <p:cNvPr id="5" name="Rectangle 4"/>
          <p:cNvSpPr/>
          <p:nvPr/>
        </p:nvSpPr>
        <p:spPr>
          <a:xfrm>
            <a:off x="152400" y="1600200"/>
            <a:ext cx="3048000"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rPr>
              <a:t>    </a:t>
            </a:r>
          </a:p>
          <a:p>
            <a:r>
              <a:rPr lang="en-US" sz="1600" dirty="0" smtClean="0">
                <a:solidFill>
                  <a:schemeClr val="bg1"/>
                </a:solidFill>
              </a:rPr>
              <a:t>Coco Chanel wanted a perfume that reflected her personality, and she wanted it to be original. After having Ernest Beaux make 6 formulas, Chanel chose the bottle labeled number 5. She said that number 5 was abstract and unique. Coco Chanel then came up with the perfume Chanel No. 5.</a:t>
            </a:r>
            <a:endParaRPr lang="en-US" sz="1600" dirty="0">
              <a:solidFill>
                <a:schemeClr val="bg1"/>
              </a:solidFill>
            </a:endParaRPr>
          </a:p>
        </p:txBody>
      </p:sp>
      <p:sp>
        <p:nvSpPr>
          <p:cNvPr id="6" name="Rectangle 5"/>
          <p:cNvSpPr/>
          <p:nvPr/>
        </p:nvSpPr>
        <p:spPr>
          <a:xfrm>
            <a:off x="5181600" y="152400"/>
            <a:ext cx="37338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endParaRPr lang="en-US" sz="1600" dirty="0" smtClean="0">
              <a:solidFill>
                <a:schemeClr val="bg1"/>
              </a:solidFill>
            </a:endParaRPr>
          </a:p>
          <a:p>
            <a:pPr>
              <a:buFont typeface="Arial" pitchFamily="34" charset="0"/>
              <a:buChar char="•"/>
            </a:pPr>
            <a:r>
              <a:rPr lang="en-US" sz="1600" dirty="0" smtClean="0">
                <a:solidFill>
                  <a:schemeClr val="bg1"/>
                </a:solidFill>
              </a:rPr>
              <a:t>Released on May 5, 1921 by </a:t>
            </a:r>
          </a:p>
          <a:p>
            <a:r>
              <a:rPr lang="en-US" sz="1600" dirty="0">
                <a:solidFill>
                  <a:schemeClr val="bg1"/>
                </a:solidFill>
              </a:rPr>
              <a:t> </a:t>
            </a:r>
            <a:r>
              <a:rPr lang="en-US" sz="1600" dirty="0" smtClean="0">
                <a:solidFill>
                  <a:schemeClr val="bg1"/>
                </a:solidFill>
              </a:rPr>
              <a:t> Coco Chanel</a:t>
            </a:r>
          </a:p>
          <a:p>
            <a:pPr>
              <a:buFont typeface="Arial" pitchFamily="34" charset="0"/>
              <a:buChar char="•"/>
            </a:pPr>
            <a:r>
              <a:rPr lang="en-US" sz="1600" dirty="0" smtClean="0">
                <a:solidFill>
                  <a:schemeClr val="bg1"/>
                </a:solidFill>
              </a:rPr>
              <a:t>It was chosen from a group of formulas    that were labeled 1-6. Chanel picked number 5; therefore, there is Chanel No.5.</a:t>
            </a:r>
          </a:p>
          <a:p>
            <a:pPr>
              <a:buFont typeface="Arial" pitchFamily="34" charset="0"/>
              <a:buChar char="•"/>
            </a:pPr>
            <a:endParaRPr lang="en-US" sz="1600" dirty="0">
              <a:solidFill>
                <a:schemeClr val="bg1"/>
              </a:solidFill>
            </a:endParaRPr>
          </a:p>
        </p:txBody>
      </p:sp>
      <p:pic>
        <p:nvPicPr>
          <p:cNvPr id="13316" name="Picture 4" descr="Coco Chanel"/>
          <p:cNvPicPr>
            <a:picLocks noChangeAspect="1" noChangeArrowheads="1"/>
          </p:cNvPicPr>
          <p:nvPr/>
        </p:nvPicPr>
        <p:blipFill>
          <a:blip r:embed="rId2"/>
          <a:srcRect/>
          <a:stretch>
            <a:fillRect/>
          </a:stretch>
        </p:blipFill>
        <p:spPr bwMode="auto">
          <a:xfrm>
            <a:off x="6629400" y="5029200"/>
            <a:ext cx="1238250" cy="1628776"/>
          </a:xfrm>
          <a:prstGeom prst="rect">
            <a:avLst/>
          </a:prstGeom>
          <a:noFill/>
        </p:spPr>
      </p:pic>
      <p:pic>
        <p:nvPicPr>
          <p:cNvPr id="13318" name="Picture 6" descr="http://www.perfume.com/blog/wp-content/uploads/2008/10/101508_chanel_4-225x300.jpg"/>
          <p:cNvPicPr>
            <a:picLocks noChangeAspect="1" noChangeArrowheads="1"/>
          </p:cNvPicPr>
          <p:nvPr/>
        </p:nvPicPr>
        <p:blipFill>
          <a:blip r:embed="rId3"/>
          <a:srcRect/>
          <a:stretch>
            <a:fillRect/>
          </a:stretch>
        </p:blipFill>
        <p:spPr bwMode="auto">
          <a:xfrm>
            <a:off x="3124200" y="1125126"/>
            <a:ext cx="2057400" cy="2634074"/>
          </a:xfrm>
          <a:prstGeom prst="rect">
            <a:avLst/>
          </a:prstGeom>
          <a:noFill/>
        </p:spPr>
      </p:pic>
      <p:pic>
        <p:nvPicPr>
          <p:cNvPr id="13322" name="Picture 10" descr="http://i7.photobucket.com/albums/y300/dowra3/chanel-logo.jpg"/>
          <p:cNvPicPr>
            <a:picLocks noChangeAspect="1" noChangeArrowheads="1"/>
          </p:cNvPicPr>
          <p:nvPr/>
        </p:nvPicPr>
        <p:blipFill>
          <a:blip r:embed="rId4"/>
          <a:srcRect/>
          <a:stretch>
            <a:fillRect/>
          </a:stretch>
        </p:blipFill>
        <p:spPr bwMode="auto">
          <a:xfrm>
            <a:off x="8231119" y="5638800"/>
            <a:ext cx="912881" cy="457200"/>
          </a:xfrm>
          <a:prstGeom prst="rect">
            <a:avLst/>
          </a:prstGeom>
          <a:noFill/>
        </p:spPr>
      </p:pic>
      <p:sp>
        <p:nvSpPr>
          <p:cNvPr id="12" name="TextBox 11"/>
          <p:cNvSpPr txBox="1"/>
          <p:nvPr/>
        </p:nvSpPr>
        <p:spPr>
          <a:xfrm>
            <a:off x="1752600" y="6096000"/>
            <a:ext cx="4800600" cy="338554"/>
          </a:xfrm>
          <a:prstGeom prst="rect">
            <a:avLst/>
          </a:prstGeom>
          <a:noFill/>
        </p:spPr>
        <p:txBody>
          <a:bodyPr wrap="square" rtlCol="0">
            <a:spAutoFit/>
          </a:bodyPr>
          <a:lstStyle/>
          <a:p>
            <a:r>
              <a:rPr lang="en-US" sz="1600" b="1" dirty="0" smtClean="0">
                <a:solidFill>
                  <a:schemeClr val="bg1"/>
                </a:solidFill>
              </a:rPr>
              <a:t>“I will not forget her kiss, her smile. . . </a:t>
            </a:r>
            <a:r>
              <a:rPr lang="en-US" sz="1600" b="1" dirty="0">
                <a:solidFill>
                  <a:schemeClr val="bg1"/>
                </a:solidFill>
              </a:rPr>
              <a:t>h</a:t>
            </a:r>
            <a:r>
              <a:rPr lang="en-US" sz="1600" b="1" dirty="0" smtClean="0">
                <a:solidFill>
                  <a:schemeClr val="bg1"/>
                </a:solidFill>
              </a:rPr>
              <a:t>er perfume.”</a:t>
            </a:r>
            <a:endParaRPr lang="en-US" sz="1600" b="1" dirty="0">
              <a:solidFill>
                <a:schemeClr val="bg1"/>
              </a:solidFill>
            </a:endParaRPr>
          </a:p>
        </p:txBody>
      </p:sp>
      <p:sp>
        <p:nvSpPr>
          <p:cNvPr id="16" name="Rectangle 15"/>
          <p:cNvSpPr/>
          <p:nvPr/>
        </p:nvSpPr>
        <p:spPr>
          <a:xfrm>
            <a:off x="7772400" y="152400"/>
            <a:ext cx="1226618" cy="646331"/>
          </a:xfrm>
          <a:prstGeom prst="rect">
            <a:avLst/>
          </a:prstGeom>
          <a:noFill/>
        </p:spPr>
        <p:txBody>
          <a:bodyPr wrap="none" lIns="91440" tIns="45720" rIns="91440" bIns="45720">
            <a:spAutoFit/>
            <a:scene3d>
              <a:camera prst="orthographicFront">
                <a:rot lat="0" lon="0" rev="20399999"/>
              </a:camera>
              <a:lightRig rig="soft" dir="t">
                <a:rot lat="0" lon="0" rev="10800000"/>
              </a:lightRig>
            </a:scene3d>
            <a:sp3d>
              <a:bevelT w="27940" h="12700"/>
              <a:contourClr>
                <a:srgbClr val="DDDDDD"/>
              </a:contourClr>
            </a:sp3d>
          </a:bodyPr>
          <a:lstStyle/>
          <a:p>
            <a:pPr algn="ctr"/>
            <a:r>
              <a:rPr lang="en-US" sz="3600" b="1" cap="none" spc="150" dirty="0" smtClean="0">
                <a:ln w="11430"/>
                <a:solidFill>
                  <a:schemeClr val="bg2">
                    <a:lumMod val="20000"/>
                    <a:lumOff val="80000"/>
                  </a:schemeClr>
                </a:solidFill>
                <a:effectLst>
                  <a:outerShdw blurRad="25400" algn="tl" rotWithShape="0">
                    <a:srgbClr val="000000">
                      <a:alpha val="43000"/>
                    </a:srgbClr>
                  </a:outerShdw>
                </a:effectLst>
              </a:rPr>
              <a:t>Then</a:t>
            </a:r>
            <a:endParaRPr lang="en-US" sz="3600" b="1" cap="none" spc="150" dirty="0">
              <a:ln w="11430"/>
              <a:solidFill>
                <a:schemeClr val="bg2">
                  <a:lumMod val="20000"/>
                  <a:lumOff val="80000"/>
                </a:schemeClr>
              </a:solidFill>
              <a:effectLst>
                <a:outerShdw blurRad="25400" algn="tl" rotWithShape="0">
                  <a:srgbClr val="000000">
                    <a:alpha val="43000"/>
                  </a:srgbClr>
                </a:outerShdw>
              </a:effectLst>
            </a:endParaRPr>
          </a:p>
        </p:txBody>
      </p:sp>
      <p:sp>
        <p:nvSpPr>
          <p:cNvPr id="17" name="Rectangle 16"/>
          <p:cNvSpPr/>
          <p:nvPr/>
        </p:nvSpPr>
        <p:spPr>
          <a:xfrm>
            <a:off x="7162800" y="1905000"/>
            <a:ext cx="17526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endParaRPr lang="en-US" sz="1600" dirty="0" smtClean="0">
              <a:solidFill>
                <a:schemeClr val="bg1"/>
              </a:solidFill>
            </a:endParaRPr>
          </a:p>
          <a:p>
            <a:pPr>
              <a:buFont typeface="Arial" pitchFamily="34" charset="0"/>
              <a:buChar char="•"/>
            </a:pPr>
            <a:endParaRPr lang="en-US" sz="1600" dirty="0">
              <a:solidFill>
                <a:schemeClr val="bg1"/>
              </a:solidFill>
            </a:endParaRPr>
          </a:p>
          <a:p>
            <a:pPr>
              <a:buFont typeface="Arial" pitchFamily="34" charset="0"/>
              <a:buChar char="•"/>
            </a:pPr>
            <a:endParaRPr lang="en-US" sz="1600" dirty="0" smtClean="0">
              <a:solidFill>
                <a:schemeClr val="bg1"/>
              </a:solidFill>
            </a:endParaRPr>
          </a:p>
          <a:p>
            <a:pPr>
              <a:buFont typeface="Arial" pitchFamily="34" charset="0"/>
              <a:buChar char="•"/>
            </a:pPr>
            <a:endParaRPr lang="en-US" sz="1600" dirty="0" smtClean="0">
              <a:solidFill>
                <a:schemeClr val="bg1"/>
              </a:solidFill>
            </a:endParaRPr>
          </a:p>
          <a:p>
            <a:pPr>
              <a:buFont typeface="Arial" pitchFamily="34" charset="0"/>
              <a:buChar char="•"/>
            </a:pPr>
            <a:r>
              <a:rPr lang="en-US" sz="1600" dirty="0" smtClean="0">
                <a:solidFill>
                  <a:schemeClr val="bg1"/>
                </a:solidFill>
              </a:rPr>
              <a:t>Chanel’s most famous perfume.</a:t>
            </a:r>
          </a:p>
          <a:p>
            <a:pPr>
              <a:buFont typeface="Arial" pitchFamily="34" charset="0"/>
              <a:buChar char="•"/>
            </a:pPr>
            <a:r>
              <a:rPr lang="en-US" sz="1600" dirty="0" smtClean="0">
                <a:solidFill>
                  <a:schemeClr val="bg1"/>
                </a:solidFill>
              </a:rPr>
              <a:t>Many famous people wear this perfume such as Nicole Kidman.</a:t>
            </a:r>
          </a:p>
          <a:p>
            <a:endParaRPr lang="en-US" sz="1600" dirty="0" smtClean="0">
              <a:solidFill>
                <a:schemeClr val="bg1"/>
              </a:solidFill>
            </a:endParaRPr>
          </a:p>
          <a:p>
            <a:pPr>
              <a:buFont typeface="Arial" pitchFamily="34" charset="0"/>
              <a:buChar char="•"/>
            </a:pPr>
            <a:endParaRPr lang="en-US" sz="1600" dirty="0" smtClean="0">
              <a:solidFill>
                <a:schemeClr val="bg1"/>
              </a:solidFill>
            </a:endParaRPr>
          </a:p>
          <a:p>
            <a:pPr>
              <a:buFont typeface="Arial" pitchFamily="34" charset="0"/>
              <a:buChar char="•"/>
            </a:pPr>
            <a:endParaRPr lang="en-US" sz="1600" dirty="0">
              <a:solidFill>
                <a:schemeClr val="bg1"/>
              </a:solidFill>
            </a:endParaRPr>
          </a:p>
        </p:txBody>
      </p:sp>
      <p:sp>
        <p:nvSpPr>
          <p:cNvPr id="18" name="Rectangle 17"/>
          <p:cNvSpPr/>
          <p:nvPr/>
        </p:nvSpPr>
        <p:spPr>
          <a:xfrm>
            <a:off x="7543800" y="1828800"/>
            <a:ext cx="934295" cy="584775"/>
          </a:xfrm>
          <a:prstGeom prst="rect">
            <a:avLst/>
          </a:prstGeom>
          <a:noFill/>
        </p:spPr>
        <p:txBody>
          <a:bodyPr wrap="none" lIns="91440" tIns="45720" rIns="91440" bIns="45720">
            <a:spAutoFit/>
          </a:bodyPr>
          <a:lstStyle/>
          <a:p>
            <a:pPr algn="ctr"/>
            <a:r>
              <a:rPr lang="en-US" sz="3200" b="1" cap="none" spc="0" dirty="0" smtClean="0">
                <a:ln w="10541" cmpd="sng">
                  <a:solidFill>
                    <a:srgbClr val="7D7D7D">
                      <a:tint val="100000"/>
                      <a:shade val="100000"/>
                      <a:satMod val="110000"/>
                    </a:srgbClr>
                  </a:solidFill>
                  <a:prstDash val="solid"/>
                </a:ln>
                <a:solidFill>
                  <a:schemeClr val="bg2">
                    <a:lumMod val="20000"/>
                    <a:lumOff val="80000"/>
                  </a:schemeClr>
                </a:solidFill>
                <a:effectLst/>
              </a:rPr>
              <a:t>Now</a:t>
            </a:r>
            <a:endParaRPr lang="en-US" sz="3200" b="1" cap="none" spc="0" dirty="0">
              <a:ln w="10541" cmpd="sng">
                <a:solidFill>
                  <a:srgbClr val="7D7D7D">
                    <a:tint val="100000"/>
                    <a:shade val="100000"/>
                    <a:satMod val="110000"/>
                  </a:srgbClr>
                </a:solidFill>
                <a:prstDash val="solid"/>
              </a:ln>
              <a:solidFill>
                <a:schemeClr val="bg2">
                  <a:lumMod val="20000"/>
                  <a:lumOff val="80000"/>
                </a:schemeClr>
              </a:solidFill>
              <a:effectLst/>
            </a:endParaRPr>
          </a:p>
        </p:txBody>
      </p:sp>
      <p:sp>
        <p:nvSpPr>
          <p:cNvPr id="19" name="Rectangle 18"/>
          <p:cNvSpPr/>
          <p:nvPr/>
        </p:nvSpPr>
        <p:spPr>
          <a:xfrm>
            <a:off x="152400" y="4419600"/>
            <a:ext cx="60198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Chanel No. 5"/>
          <p:cNvPicPr>
            <a:picLocks noChangeAspect="1" noChangeArrowheads="1"/>
          </p:cNvPicPr>
          <p:nvPr/>
        </p:nvPicPr>
        <p:blipFill>
          <a:blip r:embed="rId5"/>
          <a:srcRect/>
          <a:stretch>
            <a:fillRect/>
          </a:stretch>
        </p:blipFill>
        <p:spPr bwMode="auto">
          <a:xfrm>
            <a:off x="0" y="4466336"/>
            <a:ext cx="1676400" cy="2391664"/>
          </a:xfrm>
          <a:prstGeom prst="rect">
            <a:avLst/>
          </a:prstGeom>
          <a:noFill/>
        </p:spPr>
      </p:pic>
      <p:sp>
        <p:nvSpPr>
          <p:cNvPr id="20" name="Rectangle 19"/>
          <p:cNvSpPr/>
          <p:nvPr/>
        </p:nvSpPr>
        <p:spPr>
          <a:xfrm>
            <a:off x="685800" y="1524000"/>
            <a:ext cx="1563248" cy="461665"/>
          </a:xfrm>
          <a:prstGeom prst="rect">
            <a:avLst/>
          </a:prstGeom>
          <a:noFill/>
          <a:scene3d>
            <a:camera prst="orthographicFront">
              <a:rot lat="0" lon="0" rev="0"/>
            </a:camera>
            <a:lightRig rig="threePt" dir="t"/>
          </a:scene3d>
        </p:spPr>
        <p:txBody>
          <a:bodyPr wrap="none" lIns="91440" tIns="45720" rIns="91440" bIns="45720">
            <a:spAutoFit/>
          </a:bodyPr>
          <a:lstStyle/>
          <a:p>
            <a:pPr algn="ctr"/>
            <a:r>
              <a:rPr lang="en-US" sz="2400" b="1" dirty="0" smtClean="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rPr>
              <a:t>Inspiration</a:t>
            </a:r>
            <a:endParaRPr lang="en-US" sz="2400" b="1" cap="none" spc="0" dirty="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endParaRPr>
          </a:p>
        </p:txBody>
      </p:sp>
      <p:sp>
        <p:nvSpPr>
          <p:cNvPr id="21" name="TextBox 20"/>
          <p:cNvSpPr txBox="1"/>
          <p:nvPr/>
        </p:nvSpPr>
        <p:spPr>
          <a:xfrm>
            <a:off x="3124200" y="3962400"/>
            <a:ext cx="5867400" cy="307777"/>
          </a:xfrm>
          <a:prstGeom prst="rect">
            <a:avLst/>
          </a:prstGeom>
          <a:noFill/>
        </p:spPr>
        <p:txBody>
          <a:bodyPr wrap="square" rtlCol="0">
            <a:spAutoFit/>
          </a:bodyPr>
          <a:lstStyle/>
          <a:p>
            <a:r>
              <a:rPr lang="en-US" sz="1400" b="1" dirty="0" smtClean="0">
                <a:solidFill>
                  <a:schemeClr val="bg1"/>
                </a:solidFill>
              </a:rPr>
              <a:t>“</a:t>
            </a:r>
            <a:r>
              <a:rPr lang="en-US" sz="1400" b="1" dirty="0">
                <a:solidFill>
                  <a:schemeClr val="bg1"/>
                </a:solidFill>
              </a:rPr>
              <a:t>U</a:t>
            </a:r>
            <a:r>
              <a:rPr lang="en-US" sz="1400" b="1" dirty="0" smtClean="0">
                <a:solidFill>
                  <a:schemeClr val="bg1"/>
                </a:solidFill>
              </a:rPr>
              <a:t>gly placed next to beautiful makes the beautiful  object appear more so.”</a:t>
            </a:r>
            <a:endParaRPr lang="en-US" sz="1400" b="1" dirty="0">
              <a:solidFill>
                <a:schemeClr val="bg1"/>
              </a:solidFill>
            </a:endParaRPr>
          </a:p>
        </p:txBody>
      </p:sp>
      <p:sp>
        <p:nvSpPr>
          <p:cNvPr id="22" name="Rectangle 21"/>
          <p:cNvSpPr/>
          <p:nvPr/>
        </p:nvSpPr>
        <p:spPr>
          <a:xfrm>
            <a:off x="1676400" y="4419600"/>
            <a:ext cx="44958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chemeClr val="bg1"/>
                </a:solidFill>
              </a:rPr>
              <a:t>Chanel No. 5 is one of the most remarkable perfumes in the world. As women today learn this, Chanel has very good chance of expanding to more women across the world. Chanel No.5 has the attention of all women of all ages for many years to come.</a:t>
            </a:r>
            <a:endParaRPr lang="en-US" sz="1400" dirty="0">
              <a:solidFill>
                <a:schemeClr val="bg1"/>
              </a:solidFill>
            </a:endParaRPr>
          </a:p>
        </p:txBody>
      </p:sp>
      <p:sp>
        <p:nvSpPr>
          <p:cNvPr id="23" name="Rectangle 22"/>
          <p:cNvSpPr/>
          <p:nvPr/>
        </p:nvSpPr>
        <p:spPr>
          <a:xfrm>
            <a:off x="1676400" y="4343400"/>
            <a:ext cx="2403350" cy="369332"/>
          </a:xfrm>
          <a:prstGeom prst="rect">
            <a:avLst/>
          </a:prstGeom>
          <a:noFill/>
        </p:spPr>
        <p:txBody>
          <a:bodyPr wrap="none" lIns="91440" tIns="45720" rIns="91440" bIns="45720">
            <a:spAutoFit/>
          </a:bodyPr>
          <a:lstStyle/>
          <a:p>
            <a:pPr algn="ctr"/>
            <a:r>
              <a:rPr lang="en-US" b="1" cap="none" spc="0" dirty="0" smtClean="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rPr>
              <a:t>What The Future Holds</a:t>
            </a:r>
            <a:endParaRPr lang="en-US" b="1" cap="none" spc="0" dirty="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endParaRPr>
          </a:p>
        </p:txBody>
      </p:sp>
      <p:sp>
        <p:nvSpPr>
          <p:cNvPr id="24" name="Rectangle 23"/>
          <p:cNvSpPr/>
          <p:nvPr/>
        </p:nvSpPr>
        <p:spPr>
          <a:xfrm>
            <a:off x="5181600" y="2057400"/>
            <a:ext cx="1984839" cy="523220"/>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rPr>
              <a:t>Originally $80</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endParaRPr>
          </a:p>
        </p:txBody>
      </p:sp>
      <p:sp>
        <p:nvSpPr>
          <p:cNvPr id="25" name="Rectangle 24"/>
          <p:cNvSpPr/>
          <p:nvPr/>
        </p:nvSpPr>
        <p:spPr>
          <a:xfrm>
            <a:off x="5181600" y="2514600"/>
            <a:ext cx="1995803" cy="523220"/>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rPr>
              <a:t>Now 30% Off!</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endParaRPr>
          </a:p>
        </p:txBody>
      </p:sp>
      <p:sp>
        <p:nvSpPr>
          <p:cNvPr id="26" name="Rectangle 25"/>
          <p:cNvSpPr/>
          <p:nvPr/>
        </p:nvSpPr>
        <p:spPr>
          <a:xfrm>
            <a:off x="6324600" y="4343400"/>
            <a:ext cx="2515432" cy="369332"/>
          </a:xfrm>
          <a:prstGeom prst="rect">
            <a:avLst/>
          </a:prstGeom>
          <a:noFill/>
        </p:spPr>
        <p:txBody>
          <a:bodyPr wrap="none" lIns="91440" tIns="45720" rIns="91440" bIns="45720">
            <a:spAutoFit/>
          </a:bodyPr>
          <a:lstStyle/>
          <a:p>
            <a:pPr algn="ctr"/>
            <a:r>
              <a:rPr lang="en-US"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rPr>
              <a:t>Buy now online or in stores!</a:t>
            </a:r>
            <a:endParaRPr lang="en-US"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89</TotalTime>
  <Words>215</Words>
  <Application>Microsoft Office PowerPoint</Application>
  <PresentationFormat>On-screen Show (4:3)</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Verve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Fontenot</dc:creator>
  <cp:lastModifiedBy>Fontenot</cp:lastModifiedBy>
  <cp:revision>9</cp:revision>
  <dcterms:created xsi:type="dcterms:W3CDTF">2009-02-10T00:28:26Z</dcterms:created>
  <dcterms:modified xsi:type="dcterms:W3CDTF">2009-02-10T01:58:11Z</dcterms:modified>
</cp:coreProperties>
</file>