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569DE-8F8B-4B7E-ACF5-9D899F23FE60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E622B-93A6-4227-89C8-D29A86AB378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A7B7-CB79-4D51-B8AA-3A62618CA272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0054-C546-47B8-A5E3-1969412D33C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A7B7-CB79-4D51-B8AA-3A62618CA272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0054-C546-47B8-A5E3-1969412D33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A7B7-CB79-4D51-B8AA-3A62618CA272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0054-C546-47B8-A5E3-1969412D33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A7B7-CB79-4D51-B8AA-3A62618CA272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0054-C546-47B8-A5E3-1969412D33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A7B7-CB79-4D51-B8AA-3A62618CA272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0054-C546-47B8-A5E3-1969412D33C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A7B7-CB79-4D51-B8AA-3A62618CA272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0054-C546-47B8-A5E3-1969412D33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A7B7-CB79-4D51-B8AA-3A62618CA272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0054-C546-47B8-A5E3-1969412D33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A7B7-CB79-4D51-B8AA-3A62618CA272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0054-C546-47B8-A5E3-1969412D33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A7B7-CB79-4D51-B8AA-3A62618CA272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0054-C546-47B8-A5E3-1969412D33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A7B7-CB79-4D51-B8AA-3A62618CA272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0054-C546-47B8-A5E3-1969412D33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A7B7-CB79-4D51-B8AA-3A62618CA272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72F0054-C546-47B8-A5E3-1969412D33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BCA7B7-CB79-4D51-B8AA-3A62618CA272}" type="datetimeFigureOut">
              <a:rPr lang="en-US" smtClean="0"/>
              <a:t>2/12/2009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2F0054-C546-47B8-A5E3-1969412D33C5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H="1">
            <a:off x="14782800" y="685800"/>
            <a:ext cx="152400" cy="1470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H="1">
            <a:off x="10287000" y="2514600"/>
            <a:ext cx="685800" cy="1752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8" name="Picture 4" descr="http://www.nestleusa.com/nirf/cm2/upload/BA266202-2B39-432A-B3FC-9CCA2BCE8C07/Baby_Ruth_Log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3886200"/>
            <a:ext cx="3733800" cy="2514600"/>
          </a:xfrm>
          <a:prstGeom prst="rect">
            <a:avLst/>
          </a:prstGeom>
          <a:noFill/>
        </p:spPr>
      </p:pic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152400" y="152400"/>
            <a:ext cx="88392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4400" kern="10" spc="0" dirty="0" smtClean="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Brush Script MT"/>
              </a:rPr>
              <a:t>Baby Ruth Candy Bar</a:t>
            </a:r>
            <a:endParaRPr lang="en-US" sz="4400" kern="10" spc="0" dirty="0">
              <a:ln w="9525">
                <a:solidFill>
                  <a:srgbClr val="000099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Brush Script MT"/>
            </a:endParaRPr>
          </a:p>
        </p:txBody>
      </p:sp>
      <p:pic>
        <p:nvPicPr>
          <p:cNvPr id="1031" name="Picture 7" descr="Retro Baby Ruth"/>
          <p:cNvPicPr>
            <a:picLocks noChangeAspect="1" noChangeArrowheads="1"/>
          </p:cNvPicPr>
          <p:nvPr/>
        </p:nvPicPr>
        <p:blipFill>
          <a:blip r:embed="rId3">
            <a:lum bright="10000" contrast="30000"/>
          </a:blip>
          <a:srcRect/>
          <a:stretch>
            <a:fillRect/>
          </a:stretch>
        </p:blipFill>
        <p:spPr bwMode="auto">
          <a:xfrm>
            <a:off x="533400" y="1524000"/>
            <a:ext cx="3759200" cy="253746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04800" y="4191000"/>
            <a:ext cx="4876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              This candy bar was named for president Grover </a:t>
            </a:r>
            <a:r>
              <a:rPr lang="en-US" dirty="0"/>
              <a:t>C</a:t>
            </a:r>
            <a:r>
              <a:rPr lang="en-US" dirty="0" smtClean="0"/>
              <a:t>leveland daughter, Ruth. It was first introduced by the Curtiss Candy company. It was originally name The “Kandy </a:t>
            </a:r>
            <a:r>
              <a:rPr lang="en-US" dirty="0" err="1" smtClean="0"/>
              <a:t>Kake”,it</a:t>
            </a:r>
            <a:r>
              <a:rPr lang="en-US" dirty="0" smtClean="0"/>
              <a:t> was not  very popular. In the 1920 it was rename the Baby Ruth and reintroduced. The ingredients include  peanuts , nugget, chocolate . It will be their in the future and it probably </a:t>
            </a:r>
            <a:r>
              <a:rPr lang="en-US" smtClean="0"/>
              <a:t>won’t change much.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033" name="AutoShape 9" descr="http://www.fifthavenuebooks.net/catalog/images/BAB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" name="AutoShape 11" descr="http://www.fifthavenuebooks.net/catalog/images/BAB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7" name="AutoShape 13" descr="http://www.fifthavenuebooks.net/catalog/images/BAB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9" name="AutoShape 15" descr="http://www.fifthavenuebooks.net/catalog/images/BAB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1" name="AutoShape 17" descr="http://www.fifthavenuebooks.net/catalog/images/BAB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3" name="AutoShape 19" descr="http://www.fifthavenuebooks.net/catalog/images/BAB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800600" y="16764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</TotalTime>
  <Words>78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cydneyr</dc:creator>
  <cp:lastModifiedBy>cydneyr</cp:lastModifiedBy>
  <cp:revision>7</cp:revision>
  <dcterms:created xsi:type="dcterms:W3CDTF">2009-02-12T18:21:38Z</dcterms:created>
  <dcterms:modified xsi:type="dcterms:W3CDTF">2009-02-12T19:16:43Z</dcterms:modified>
</cp:coreProperties>
</file>