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4960C"/>
    <a:srgbClr val="00CCFF"/>
    <a:srgbClr val="F3B10D"/>
    <a:srgbClr val="874ED2"/>
    <a:srgbClr val="29F72E"/>
    <a:srgbClr val="CC0099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9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2BF9E9-0813-4BD2-8E27-70FFC92A8031}" type="doc">
      <dgm:prSet loTypeId="urn:microsoft.com/office/officeart/2005/8/layout/venn1" loCatId="relationship" qsTypeId="urn:microsoft.com/office/officeart/2005/8/quickstyle/3d3" qsCatId="3D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A626B200-E359-4114-99A4-78F5B71BDFE9}">
      <dgm:prSet custT="1"/>
      <dgm:spPr/>
      <dgm:t>
        <a:bodyPr/>
        <a:lstStyle/>
        <a:p>
          <a:pPr rtl="0"/>
          <a:r>
            <a:rPr lang="en-US" sz="12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Guaranteed 20% off </a:t>
          </a:r>
          <a:r>
            <a:rPr lang="en-US" sz="11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if you purchase your product today</a:t>
          </a:r>
          <a:endParaRPr lang="en-US" sz="11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4F77B8F-47B8-468E-8495-135125546407}" type="parTrans" cxnId="{C031F45D-4981-40B8-A850-10F7160FB7FD}">
      <dgm:prSet/>
      <dgm:spPr/>
      <dgm:t>
        <a:bodyPr/>
        <a:lstStyle/>
        <a:p>
          <a:endParaRPr lang="en-US"/>
        </a:p>
      </dgm:t>
    </dgm:pt>
    <dgm:pt modelId="{6E1E7546-884C-45C1-BB2F-05F8D8875547}" type="sibTrans" cxnId="{C031F45D-4981-40B8-A850-10F7160FB7FD}">
      <dgm:prSet/>
      <dgm:spPr/>
      <dgm:t>
        <a:bodyPr/>
        <a:lstStyle/>
        <a:p>
          <a:endParaRPr lang="en-US"/>
        </a:p>
      </dgm:t>
    </dgm:pt>
    <dgm:pt modelId="{45166D9A-2A0B-4745-B0EA-FA8DD99EA2F0}">
      <dgm:prSet custT="1"/>
      <dgm:spPr/>
      <dgm:t>
        <a:bodyPr/>
        <a:lstStyle/>
        <a:p>
          <a:pPr algn="ctr" rtl="0"/>
          <a:r>
            <a:rPr lang="en-US" sz="11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Brings you the most feeding solutions from birth to preschool</a:t>
          </a:r>
          <a:endParaRPr lang="en-US" sz="11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1D294C7-6F95-409A-80FE-AC8865F409DC}" type="parTrans" cxnId="{3DBFE63E-738D-4F08-9169-8DECED7ABA18}">
      <dgm:prSet/>
      <dgm:spPr/>
      <dgm:t>
        <a:bodyPr/>
        <a:lstStyle/>
        <a:p>
          <a:endParaRPr lang="en-US"/>
        </a:p>
      </dgm:t>
    </dgm:pt>
    <dgm:pt modelId="{0D0B853B-04A7-4048-8E53-71D6137BC071}" type="sibTrans" cxnId="{3DBFE63E-738D-4F08-9169-8DECED7ABA18}">
      <dgm:prSet/>
      <dgm:spPr/>
      <dgm:t>
        <a:bodyPr/>
        <a:lstStyle/>
        <a:p>
          <a:endParaRPr lang="en-US"/>
        </a:p>
      </dgm:t>
    </dgm:pt>
    <dgm:pt modelId="{2CCC8499-5539-4169-9C4A-7EFC2ED47AEB}">
      <dgm:prSet custT="1"/>
      <dgm:spPr/>
      <dgm:t>
        <a:bodyPr/>
        <a:lstStyle/>
        <a:p>
          <a:pPr rtl="0"/>
          <a:r>
            <a:rPr lang="en-US" sz="12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Provides you with nutritious products</a:t>
          </a:r>
          <a:endParaRPr lang="en-US" sz="12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89DC826-4783-49C0-BA6C-25D43340DCBC}" type="parTrans" cxnId="{AAAE402C-5AD4-403E-B56B-85A3DD20C26D}">
      <dgm:prSet/>
      <dgm:spPr/>
      <dgm:t>
        <a:bodyPr/>
        <a:lstStyle/>
        <a:p>
          <a:endParaRPr lang="en-US"/>
        </a:p>
      </dgm:t>
    </dgm:pt>
    <dgm:pt modelId="{A5BCC51C-3CBE-473C-A2E7-5641D04BEA21}" type="sibTrans" cxnId="{AAAE402C-5AD4-403E-B56B-85A3DD20C26D}">
      <dgm:prSet/>
      <dgm:spPr/>
      <dgm:t>
        <a:bodyPr/>
        <a:lstStyle/>
        <a:p>
          <a:endParaRPr lang="en-US"/>
        </a:p>
      </dgm:t>
    </dgm:pt>
    <dgm:pt modelId="{E1EE49FC-DDC6-4A97-A1A0-C26B2C0E9AA3}" type="pres">
      <dgm:prSet presAssocID="{C22BF9E9-0813-4BD2-8E27-70FFC92A8031}" presName="compositeShape" presStyleCnt="0">
        <dgm:presLayoutVars>
          <dgm:chMax val="7"/>
          <dgm:dir/>
          <dgm:resizeHandles val="exact"/>
        </dgm:presLayoutVars>
      </dgm:prSet>
      <dgm:spPr/>
    </dgm:pt>
    <dgm:pt modelId="{34D2013F-2EAF-4FCB-B4C6-3F57B8C01467}" type="pres">
      <dgm:prSet presAssocID="{A626B200-E359-4114-99A4-78F5B71BDFE9}" presName="circ1" presStyleLbl="vennNode1" presStyleIdx="0" presStyleCnt="3"/>
      <dgm:spPr/>
    </dgm:pt>
    <dgm:pt modelId="{73CFEF98-7875-4F8D-89C3-71DB3A8ACE34}" type="pres">
      <dgm:prSet presAssocID="{A626B200-E359-4114-99A4-78F5B71BDFE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E5554C9-D3C3-4A3C-B56E-6BEFA800FF9C}" type="pres">
      <dgm:prSet presAssocID="{45166D9A-2A0B-4745-B0EA-FA8DD99EA2F0}" presName="circ2" presStyleLbl="vennNode1" presStyleIdx="1" presStyleCnt="3"/>
      <dgm:spPr/>
    </dgm:pt>
    <dgm:pt modelId="{FBDA6BFA-D0F7-4E5B-A562-BD7E38A75E06}" type="pres">
      <dgm:prSet presAssocID="{45166D9A-2A0B-4745-B0EA-FA8DD99EA2F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1A1FF25-FD72-4153-BA9F-06FE56CE994C}" type="pres">
      <dgm:prSet presAssocID="{2CCC8499-5539-4169-9C4A-7EFC2ED47AEB}" presName="circ3" presStyleLbl="vennNode1" presStyleIdx="2" presStyleCnt="3" custLinFactNeighborX="3556" custLinFactNeighborY="1439"/>
      <dgm:spPr/>
    </dgm:pt>
    <dgm:pt modelId="{7AC13BC5-6BCF-4724-A7F5-BB19720E2F4F}" type="pres">
      <dgm:prSet presAssocID="{2CCC8499-5539-4169-9C4A-7EFC2ED47AE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DBFE63E-738D-4F08-9169-8DECED7ABA18}" srcId="{C22BF9E9-0813-4BD2-8E27-70FFC92A8031}" destId="{45166D9A-2A0B-4745-B0EA-FA8DD99EA2F0}" srcOrd="1" destOrd="0" parTransId="{E1D294C7-6F95-409A-80FE-AC8865F409DC}" sibTransId="{0D0B853B-04A7-4048-8E53-71D6137BC071}"/>
    <dgm:cxn modelId="{7E45E7A1-725C-4D40-8443-E6B1C18E65E6}" type="presOf" srcId="{A626B200-E359-4114-99A4-78F5B71BDFE9}" destId="{34D2013F-2EAF-4FCB-B4C6-3F57B8C01467}" srcOrd="0" destOrd="0" presId="urn:microsoft.com/office/officeart/2005/8/layout/venn1"/>
    <dgm:cxn modelId="{328E9326-A23E-4BE0-92C3-1E036F0ABF50}" type="presOf" srcId="{2CCC8499-5539-4169-9C4A-7EFC2ED47AEB}" destId="{7AC13BC5-6BCF-4724-A7F5-BB19720E2F4F}" srcOrd="1" destOrd="0" presId="urn:microsoft.com/office/officeart/2005/8/layout/venn1"/>
    <dgm:cxn modelId="{C031F45D-4981-40B8-A850-10F7160FB7FD}" srcId="{C22BF9E9-0813-4BD2-8E27-70FFC92A8031}" destId="{A626B200-E359-4114-99A4-78F5B71BDFE9}" srcOrd="0" destOrd="0" parTransId="{D4F77B8F-47B8-468E-8495-135125546407}" sibTransId="{6E1E7546-884C-45C1-BB2F-05F8D8875547}"/>
    <dgm:cxn modelId="{B9374B2E-8376-4E0E-AA79-3A1E24EE3AE4}" type="presOf" srcId="{45166D9A-2A0B-4745-B0EA-FA8DD99EA2F0}" destId="{FBDA6BFA-D0F7-4E5B-A562-BD7E38A75E06}" srcOrd="1" destOrd="0" presId="urn:microsoft.com/office/officeart/2005/8/layout/venn1"/>
    <dgm:cxn modelId="{203B81BA-4412-44FB-8987-C83AAC9791F4}" type="presOf" srcId="{2CCC8499-5539-4169-9C4A-7EFC2ED47AEB}" destId="{31A1FF25-FD72-4153-BA9F-06FE56CE994C}" srcOrd="0" destOrd="0" presId="urn:microsoft.com/office/officeart/2005/8/layout/venn1"/>
    <dgm:cxn modelId="{FFC9947A-94BD-42EB-99EA-8755CB8E7E8C}" type="presOf" srcId="{45166D9A-2A0B-4745-B0EA-FA8DD99EA2F0}" destId="{BE5554C9-D3C3-4A3C-B56E-6BEFA800FF9C}" srcOrd="0" destOrd="0" presId="urn:microsoft.com/office/officeart/2005/8/layout/venn1"/>
    <dgm:cxn modelId="{3BE84F7B-DB69-4097-9881-D17C77F7F9CC}" type="presOf" srcId="{C22BF9E9-0813-4BD2-8E27-70FFC92A8031}" destId="{E1EE49FC-DDC6-4A97-A1A0-C26B2C0E9AA3}" srcOrd="0" destOrd="0" presId="urn:microsoft.com/office/officeart/2005/8/layout/venn1"/>
    <dgm:cxn modelId="{6F470267-1B05-41A9-9B11-AF28BA00C0C8}" type="presOf" srcId="{A626B200-E359-4114-99A4-78F5B71BDFE9}" destId="{73CFEF98-7875-4F8D-89C3-71DB3A8ACE34}" srcOrd="1" destOrd="0" presId="urn:microsoft.com/office/officeart/2005/8/layout/venn1"/>
    <dgm:cxn modelId="{AAAE402C-5AD4-403E-B56B-85A3DD20C26D}" srcId="{C22BF9E9-0813-4BD2-8E27-70FFC92A8031}" destId="{2CCC8499-5539-4169-9C4A-7EFC2ED47AEB}" srcOrd="2" destOrd="0" parTransId="{089DC826-4783-49C0-BA6C-25D43340DCBC}" sibTransId="{A5BCC51C-3CBE-473C-A2E7-5641D04BEA21}"/>
    <dgm:cxn modelId="{52373BE7-1493-4CB5-9222-5A5288E1F54B}" type="presParOf" srcId="{E1EE49FC-DDC6-4A97-A1A0-C26B2C0E9AA3}" destId="{34D2013F-2EAF-4FCB-B4C6-3F57B8C01467}" srcOrd="0" destOrd="0" presId="urn:microsoft.com/office/officeart/2005/8/layout/venn1"/>
    <dgm:cxn modelId="{64D3B680-5AC9-4118-ADDC-E5D9A59AAEF2}" type="presParOf" srcId="{E1EE49FC-DDC6-4A97-A1A0-C26B2C0E9AA3}" destId="{73CFEF98-7875-4F8D-89C3-71DB3A8ACE34}" srcOrd="1" destOrd="0" presId="urn:microsoft.com/office/officeart/2005/8/layout/venn1"/>
    <dgm:cxn modelId="{240A02DE-B142-45C3-BE5D-FA7A8A454735}" type="presParOf" srcId="{E1EE49FC-DDC6-4A97-A1A0-C26B2C0E9AA3}" destId="{BE5554C9-D3C3-4A3C-B56E-6BEFA800FF9C}" srcOrd="2" destOrd="0" presId="urn:microsoft.com/office/officeart/2005/8/layout/venn1"/>
    <dgm:cxn modelId="{FCC28ED1-1A30-4A1A-A41D-CEEBE197B969}" type="presParOf" srcId="{E1EE49FC-DDC6-4A97-A1A0-C26B2C0E9AA3}" destId="{FBDA6BFA-D0F7-4E5B-A562-BD7E38A75E06}" srcOrd="3" destOrd="0" presId="urn:microsoft.com/office/officeart/2005/8/layout/venn1"/>
    <dgm:cxn modelId="{B326128F-C4D3-4D44-8B8D-8FEE6E045313}" type="presParOf" srcId="{E1EE49FC-DDC6-4A97-A1A0-C26B2C0E9AA3}" destId="{31A1FF25-FD72-4153-BA9F-06FE56CE994C}" srcOrd="4" destOrd="0" presId="urn:microsoft.com/office/officeart/2005/8/layout/venn1"/>
    <dgm:cxn modelId="{6FBEB5E1-4399-44C6-BCF5-231B25640F1B}" type="presParOf" srcId="{E1EE49FC-DDC6-4A97-A1A0-C26B2C0E9AA3}" destId="{7AC13BC5-6BCF-4724-A7F5-BB19720E2F4F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 smtClean="0"/>
            </a:lvl1pPr>
          </a:lstStyle>
          <a:p>
            <a:pPr>
              <a:defRPr/>
            </a:pPr>
            <a:fld id="{CAE6F202-0029-423F-B463-6C1353C01C89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5C41FEA5-DAAA-4FB1-8914-6058B32CD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AC4863-5C17-4C15-9D14-A751B211889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1D43-8E20-4747-B4C1-5C7F894A16F1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118FF-3CD8-4BD5-AB93-7D12DF57B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E3AA9-62E3-4B4C-92BE-03292AB51C94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1F36C-4953-44E5-ACE5-E3C6005B5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B1DF1-436B-429E-9404-410D60C7C361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B059F-F9A8-4CD6-8E85-85E8E430F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4856E-B860-4EFD-BAB3-9CEF0FBD4E75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45B72-8ED3-4D4B-992E-BD3A7E66F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9B0A9-8C4A-4ECA-B1E0-84117A1C5A17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C732-329F-40BF-B8D8-C00FF8FA8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11653-EFF8-4379-8DA4-3C1BEAB2F843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95807-B9D9-4964-B6A5-987327DE1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E684-091C-4A4D-B4B6-83FF515BBB2A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B0A2A-3B7B-47BD-9650-59B24C7A6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F0B9-9230-47FE-A71F-7D4B48D2EC27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7BACA-685E-4121-9838-7D5715DA3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BAA9-5BF4-42CE-AC35-1EB8EE2F45DB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9B15-53CB-4FD1-98A6-6548B916E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A9815-3910-4925-B080-B7EA65F23818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DE19E-B953-4E35-BE61-BA3C910A7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FF386-D4E6-4C0F-B7EF-F306509615E2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5197-887C-4771-8CCB-D175340B1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18E3D4-123F-40D5-B957-412A22826815}" type="datetimeFigureOut">
              <a:rPr lang="en-US"/>
              <a:pPr>
                <a:defRPr/>
              </a:pPr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14BEC8-D72D-4287-B135-2E5CF9AC0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6790278_BG1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baby-books-guide.com/image-files/feeding-babies01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81329" y="8006312"/>
            <a:ext cx="9129101" cy="2772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 rot="20191512">
            <a:off x="-370534" y="858485"/>
            <a:ext cx="60324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Earwig Factory" pitchFamily="2" charset="0"/>
                <a:cs typeface="+mn-cs"/>
              </a:rPr>
              <a:t>Gerber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Earwig Factory" pitchFamily="2" charset="0"/>
                <a:cs typeface="+mn-cs"/>
              </a:rPr>
              <a:t>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Earwig Factory" pitchFamily="2" charset="0"/>
                <a:cs typeface="+mn-cs"/>
              </a:rPr>
              <a:t>Baby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Earwig Factory" pitchFamily="2" charset="0"/>
                <a:cs typeface="+mn-cs"/>
              </a:rPr>
              <a:t>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Earwig Factory" pitchFamily="2" charset="0"/>
                <a:cs typeface="+mn-cs"/>
              </a:rPr>
              <a:t>Food</a:t>
            </a:r>
          </a:p>
        </p:txBody>
      </p:sp>
      <p:pic>
        <p:nvPicPr>
          <p:cNvPr id="2053" name="Picture 2" descr="http://www.superplusfoods.com/images/gerber-fruit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767634">
            <a:off x="685800" y="0"/>
            <a:ext cx="12954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8"/>
          <p:cNvSpPr txBox="1">
            <a:spLocks noChangeArrowheads="1"/>
          </p:cNvSpPr>
          <p:nvPr/>
        </p:nvSpPr>
        <p:spPr bwMode="auto">
          <a:xfrm>
            <a:off x="6400800" y="4568825"/>
            <a:ext cx="2743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3333CC"/>
                </a:solidFill>
                <a:latin typeface="Kristen ITC" pitchFamily="66" charset="0"/>
              </a:rPr>
              <a:t>Daniel Frank Gerber founded the Gerber Baby Food in 1927. It all started out by making hand-strained food for his seven month old daughter. In 1928, Gerber Baby Food was distributed world wide.</a:t>
            </a:r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304800" y="5410200"/>
            <a:ext cx="243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CC0099"/>
                </a:solidFill>
                <a:latin typeface="Hurry Up" pitchFamily="2" charset="0"/>
              </a:rPr>
              <a:t>Guaranteed your child will have all vitamins and more</a:t>
            </a:r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6172200" y="2438400"/>
            <a:ext cx="2743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Boopee" pitchFamily="2" charset="0"/>
              </a:rPr>
              <a:t>Gerber Baby Food is known for its nutritious ingredients to keep babies healthy for all phases.</a:t>
            </a:r>
          </a:p>
        </p:txBody>
      </p:sp>
      <p:sp>
        <p:nvSpPr>
          <p:cNvPr id="2058" name="TextBox 10"/>
          <p:cNvSpPr txBox="1">
            <a:spLocks noChangeArrowheads="1"/>
          </p:cNvSpPr>
          <p:nvPr/>
        </p:nvSpPr>
        <p:spPr bwMode="auto">
          <a:xfrm>
            <a:off x="3581400" y="4343400"/>
            <a:ext cx="2286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92D050"/>
                </a:solidFill>
                <a:latin typeface="Mufferaw" pitchFamily="66" charset="0"/>
              </a:rPr>
              <a:t>The baby on the logo of Gerber Baby Food is Ann Turner Cook. Her baby face has come to happy, healthy babies all over the world.</a:t>
            </a:r>
          </a:p>
        </p:txBody>
      </p:sp>
      <p:sp>
        <p:nvSpPr>
          <p:cNvPr id="2059" name="TextBox 12"/>
          <p:cNvSpPr txBox="1">
            <a:spLocks noChangeArrowheads="1"/>
          </p:cNvSpPr>
          <p:nvPr/>
        </p:nvSpPr>
        <p:spPr bwMode="auto">
          <a:xfrm>
            <a:off x="2971800" y="5842337"/>
            <a:ext cx="3429000" cy="1015663"/>
          </a:xfrm>
          <a:prstGeom prst="rect">
            <a:avLst/>
          </a:prstGeom>
          <a:ln>
            <a:solidFill>
              <a:srgbClr val="FF0066"/>
            </a:solidFill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FF0066"/>
                </a:solidFill>
                <a:latin typeface="Sybil Green" pitchFamily="2" charset="0"/>
              </a:rPr>
              <a:t>Today, Gerber Baby says “Start Healthy, Stay Healthy</a:t>
            </a:r>
            <a:r>
              <a:rPr lang="en-US" sz="1800" b="1" dirty="0">
                <a:solidFill>
                  <a:srgbClr val="FF0066"/>
                </a:solidFill>
                <a:latin typeface="Sybil Green" pitchFamily="2" charset="0"/>
              </a:rPr>
              <a:t>”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57600" y="990600"/>
            <a:ext cx="2286000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aveuse" pitchFamily="2" charset="0"/>
              </a:rPr>
              <a:t>Gerber: More than 80 years of raising happy, healthy babies!</a:t>
            </a:r>
          </a:p>
        </p:txBody>
      </p:sp>
      <p:graphicFrame>
        <p:nvGraphicFramePr>
          <p:cNvPr id="16" name="Diagram 15"/>
          <p:cNvGraphicFramePr/>
          <p:nvPr/>
        </p:nvGraphicFramePr>
        <p:xfrm>
          <a:off x="6019800" y="0"/>
          <a:ext cx="2895600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146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Kristen ITC</vt:lpstr>
      <vt:lpstr>Hurry Up</vt:lpstr>
      <vt:lpstr>Boopee</vt:lpstr>
      <vt:lpstr>Mufferaw</vt:lpstr>
      <vt:lpstr>Jokerman LET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abbyj</dc:creator>
  <cp:lastModifiedBy>abbyj</cp:lastModifiedBy>
  <cp:revision>15</cp:revision>
  <dcterms:created xsi:type="dcterms:W3CDTF">2009-02-06T17:00:49Z</dcterms:created>
  <dcterms:modified xsi:type="dcterms:W3CDTF">2009-02-09T16:25:53Z</dcterms:modified>
</cp:coreProperties>
</file>