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slideMasters/slideMaster1.xml" ContentType="application/vnd.openxmlformats-officedocument.presentationml.slideMaster+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3"/>
  </p:notesMasterIdLst>
  <p:sldIdLst>
    <p:sldId id="256" r:id="rId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107" d="100"/>
          <a:sy n="107" d="100"/>
        </p:scale>
        <p:origin x="-1146"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97ECFDA-D510-44A7-BF0F-2AD063397A32}" type="datetimeFigureOut">
              <a:rPr lang="en-US" smtClean="0"/>
              <a:pPr/>
              <a:t>2/12/2009</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74E8AFC-FF7C-46C9-AE84-5ABDE293D577}"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974E8AFC-FF7C-46C9-AE84-5ABDE293D577}" type="slidenum">
              <a:rPr lang="en-US" smtClean="0"/>
              <a:pPr/>
              <a:t>1</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8" name="Title 7"/>
          <p:cNvSpPr>
            <a:spLocks noGrp="1"/>
          </p:cNvSpPr>
          <p:nvPr>
            <p:ph type="ctrTitle"/>
          </p:nvPr>
        </p:nvSpPr>
        <p:spPr>
          <a:xfrm>
            <a:off x="422030" y="1371600"/>
            <a:ext cx="8229600" cy="1828800"/>
          </a:xfrm>
        </p:spPr>
        <p:txBody>
          <a:bodyPr vert="horz" lIns="45720" tIns="0" rIns="45720" bIns="0" anchor="b">
            <a:normAutofit/>
            <a:scene3d>
              <a:camera prst="orthographicFront"/>
              <a:lightRig rig="soft" dir="t">
                <a:rot lat="0" lon="0" rev="17220000"/>
              </a:lightRig>
            </a:scene3d>
            <a:sp3d prstMaterial="softEdge">
              <a:bevelT w="38100" h="38100"/>
            </a:sp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en-US" smtClean="0"/>
              <a:t>Click to edit Master title style</a:t>
            </a:r>
            <a:endParaRPr kumimoji="0" lang="en-US"/>
          </a:p>
        </p:txBody>
      </p:sp>
      <p:sp>
        <p:nvSpPr>
          <p:cNvPr id="28" name="Date Placeholder 27"/>
          <p:cNvSpPr>
            <a:spLocks noGrp="1"/>
          </p:cNvSpPr>
          <p:nvPr>
            <p:ph type="dt" sz="half" idx="10"/>
          </p:nvPr>
        </p:nvSpPr>
        <p:spPr/>
        <p:txBody>
          <a:bodyPr/>
          <a:lstStyle/>
          <a:p>
            <a:fld id="{B21D6F67-97EA-4BF2-BD7A-3F0381A94D3E}" type="datetimeFigureOut">
              <a:rPr lang="en-US" smtClean="0"/>
              <a:pPr/>
              <a:t>2/12/2009</a:t>
            </a:fld>
            <a:endParaRPr lang="en-US"/>
          </a:p>
        </p:txBody>
      </p:sp>
      <p:sp>
        <p:nvSpPr>
          <p:cNvPr id="17" name="Footer Placeholder 16"/>
          <p:cNvSpPr>
            <a:spLocks noGrp="1"/>
          </p:cNvSpPr>
          <p:nvPr>
            <p:ph type="ftr" sz="quarter" idx="11"/>
          </p:nvPr>
        </p:nvSpPr>
        <p:spPr/>
        <p:txBody>
          <a:bodyPr/>
          <a:lstStyle/>
          <a:p>
            <a:endParaRPr lang="en-US"/>
          </a:p>
        </p:txBody>
      </p:sp>
      <p:sp>
        <p:nvSpPr>
          <p:cNvPr id="29" name="Slide Number Placeholder 28"/>
          <p:cNvSpPr>
            <a:spLocks noGrp="1"/>
          </p:cNvSpPr>
          <p:nvPr>
            <p:ph type="sldNum" sz="quarter" idx="12"/>
          </p:nvPr>
        </p:nvSpPr>
        <p:spPr/>
        <p:txBody>
          <a:bodyPr/>
          <a:lstStyle/>
          <a:p>
            <a:fld id="{0D279A0A-5BB4-47EE-B36A-A3394433BD4D}" type="slidenum">
              <a:rPr lang="en-US" smtClean="0"/>
              <a:pPr/>
              <a:t>‹#›</a:t>
            </a:fld>
            <a:endParaRPr lang="en-US"/>
          </a:p>
        </p:txBody>
      </p:sp>
      <p:sp>
        <p:nvSpPr>
          <p:cNvPr id="9" name="Subtitle 8"/>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B21D6F67-97EA-4BF2-BD7A-3F0381A94D3E}" type="datetimeFigureOut">
              <a:rPr lang="en-US" smtClean="0"/>
              <a:pPr/>
              <a:t>2/12/2009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D279A0A-5BB4-47EE-B36A-A3394433BD4D}"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B21D6F67-97EA-4BF2-BD7A-3F0381A94D3E}" type="datetimeFigureOut">
              <a:rPr lang="en-US" smtClean="0"/>
              <a:pPr/>
              <a:t>2/12/2009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D279A0A-5BB4-47EE-B36A-A3394433BD4D}"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B21D6F67-97EA-4BF2-BD7A-3F0381A94D3E}" type="datetimeFigureOut">
              <a:rPr lang="en-US" smtClean="0"/>
              <a:pPr/>
              <a:t>2/12/2009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D279A0A-5BB4-47EE-B36A-A3394433BD4D}"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3">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600200" y="609600"/>
            <a:ext cx="7086600" cy="1828800"/>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600200" y="2507786"/>
            <a:ext cx="7086600" cy="1509712"/>
          </a:xfrm>
        </p:spPr>
        <p:txBody>
          <a:bodyPr anchor="t"/>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B21D6F67-97EA-4BF2-BD7A-3F0381A94D3E}" type="datetimeFigureOut">
              <a:rPr lang="en-US" smtClean="0"/>
              <a:pPr/>
              <a:t>2/12/2009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7924800" y="6416675"/>
            <a:ext cx="762000" cy="365125"/>
          </a:xfrm>
        </p:spPr>
        <p:txBody>
          <a:bodyPr/>
          <a:lstStyle/>
          <a:p>
            <a:fld id="{0D279A0A-5BB4-47EE-B36A-A3394433BD4D}"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B21D6F67-97EA-4BF2-BD7A-3F0381A94D3E}" type="datetimeFigureOut">
              <a:rPr lang="en-US" smtClean="0"/>
              <a:pPr/>
              <a:t>2/12/2009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D279A0A-5BB4-47EE-B36A-A3394433BD4D}"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B21D6F67-97EA-4BF2-BD7A-3F0381A94D3E}" type="datetimeFigureOut">
              <a:rPr lang="en-US" smtClean="0"/>
              <a:pPr/>
              <a:t>2/12/2009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D279A0A-5BB4-47EE-B36A-A3394433BD4D}"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B21D6F67-97EA-4BF2-BD7A-3F0381A94D3E}" type="datetimeFigureOut">
              <a:rPr lang="en-US" smtClean="0"/>
              <a:pPr/>
              <a:t>2/12/2009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D279A0A-5BB4-47EE-B36A-A3394433BD4D}"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21D6F67-97EA-4BF2-BD7A-3F0381A94D3E}" type="datetimeFigureOut">
              <a:rPr lang="en-US" smtClean="0"/>
              <a:pPr/>
              <a:t>2/12/2009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D279A0A-5BB4-47EE-B36A-A3394433BD4D}"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vert="horz" anchor="b">
            <a:normAutofit/>
            <a:sp3d prstMaterial="softEdge"/>
          </a:bodyPr>
          <a:lstStyle>
            <a:lvl1pPr algn="l">
              <a:buNone/>
              <a:defRPr sz="2200" b="0">
                <a:ln w="6350">
                  <a:noFill/>
                </a:ln>
                <a:solidFill>
                  <a:schemeClr val="accent1">
                    <a:tint val="73000"/>
                    <a:satMod val="180000"/>
                  </a:schemeClr>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B21D6F67-97EA-4BF2-BD7A-3F0381A94D3E}" type="datetimeFigureOut">
              <a:rPr lang="en-US" smtClean="0"/>
              <a:pPr/>
              <a:t>2/12/2009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D279A0A-5BB4-47EE-B36A-A3394433BD4D}"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en-US" smtClean="0">
                <a:solidFill>
                  <a:schemeClr val="lt1"/>
                </a:solidFill>
                <a:latin typeface="+mn-lt"/>
                <a:ea typeface="+mn-ea"/>
                <a:cs typeface="+mn-cs"/>
              </a:rPr>
              <a:t>Click icon to add picture</a:t>
            </a:r>
            <a:endParaRPr kumimoji="0" lang="en-US" dirty="0">
              <a:solidFill>
                <a:schemeClr val="lt1"/>
              </a:solidFill>
              <a:latin typeface="+mn-lt"/>
              <a:ea typeface="+mn-ea"/>
              <a:cs typeface="+mn-cs"/>
            </a:endParaRPr>
          </a:p>
        </p:txBody>
      </p:sp>
      <p:sp>
        <p:nvSpPr>
          <p:cNvPr id="4" name="Text Placeholder 3"/>
          <p:cNvSpPr>
            <a:spLocks noGrp="1"/>
          </p:cNvSpPr>
          <p:nvPr>
            <p:ph type="body" sz="half" idx="2"/>
          </p:nvPr>
        </p:nvSpPr>
        <p:spPr>
          <a:xfrm>
            <a:off x="1828800" y="1166787"/>
            <a:ext cx="5486400" cy="530352"/>
          </a:xfrm>
        </p:spPr>
        <p:txBody>
          <a:bodyPr lIns="45720" tIns="45720" rIns="45720" anchor="t"/>
          <a:lstStyle>
            <a:lvl1pPr marL="0" indent="0" algn="ctr">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B21D6F67-97EA-4BF2-BD7A-3F0381A94D3E}" type="datetimeFigureOut">
              <a:rPr lang="en-US" smtClean="0"/>
              <a:pPr/>
              <a:t>2/12/2009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D279A0A-5BB4-47EE-B36A-A3394433BD4D}"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8229600" cy="470916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457200" y="6416675"/>
            <a:ext cx="2133600" cy="365125"/>
          </a:xfrm>
          <a:prstGeom prst="rect">
            <a:avLst/>
          </a:prstGeom>
        </p:spPr>
        <p:txBody>
          <a:bodyPr vert="horz" anchor="b"/>
          <a:lstStyle>
            <a:lvl1pPr algn="l" eaLnBrk="1" latinLnBrk="0" hangingPunct="1">
              <a:defRPr kumimoji="0" sz="1200">
                <a:solidFill>
                  <a:schemeClr val="tx1">
                    <a:shade val="50000"/>
                  </a:schemeClr>
                </a:solidFill>
              </a:defRPr>
            </a:lvl1pPr>
          </a:lstStyle>
          <a:p>
            <a:fld id="{B21D6F67-97EA-4BF2-BD7A-3F0381A94D3E}" type="datetimeFigureOut">
              <a:rPr lang="en-US" smtClean="0"/>
              <a:pPr/>
              <a:t>2/12/2009</a:t>
            </a:fld>
            <a:endParaRPr lang="en-US"/>
          </a:p>
        </p:txBody>
      </p:sp>
      <p:sp>
        <p:nvSpPr>
          <p:cNvPr id="3" name="Footer Placeholder 2"/>
          <p:cNvSpPr>
            <a:spLocks noGrp="1"/>
          </p:cNvSpPr>
          <p:nvPr>
            <p:ph type="ftr" sz="quarter" idx="3"/>
          </p:nvPr>
        </p:nvSpPr>
        <p:spPr>
          <a:xfrm>
            <a:off x="3124200" y="6416675"/>
            <a:ext cx="2895600" cy="365125"/>
          </a:xfrm>
          <a:prstGeom prst="rect">
            <a:avLst/>
          </a:prstGeom>
        </p:spPr>
        <p:txBody>
          <a:bodyPr vert="horz" anchor="b"/>
          <a:lstStyle>
            <a:lvl1pPr algn="ctr" eaLnBrk="1" latinLnBrk="0" hangingPunct="1">
              <a:defRPr kumimoji="0" sz="1200">
                <a:solidFill>
                  <a:schemeClr val="tx1">
                    <a:shade val="50000"/>
                  </a:schemeClr>
                </a:solidFill>
              </a:defRPr>
            </a:lvl1pPr>
          </a:lstStyle>
          <a:p>
            <a:endParaRPr lang="en-US"/>
          </a:p>
        </p:txBody>
      </p:sp>
      <p:sp>
        <p:nvSpPr>
          <p:cNvPr id="23" name="Slide Number Placeholder 22"/>
          <p:cNvSpPr>
            <a:spLocks noGrp="1"/>
          </p:cNvSpPr>
          <p:nvPr>
            <p:ph type="sldNum" sz="quarter" idx="4"/>
          </p:nvPr>
        </p:nvSpPr>
        <p:spPr>
          <a:xfrm>
            <a:off x="7924800" y="6416675"/>
            <a:ext cx="762000" cy="365125"/>
          </a:xfrm>
          <a:prstGeom prst="rect">
            <a:avLst/>
          </a:prstGeom>
        </p:spPr>
        <p:txBody>
          <a:bodyPr vert="horz" lIns="0" rIns="0" anchor="b"/>
          <a:lstStyle>
            <a:lvl1pPr algn="r" eaLnBrk="1" latinLnBrk="0" hangingPunct="1">
              <a:defRPr kumimoji="0" sz="1200">
                <a:solidFill>
                  <a:schemeClr val="tx1">
                    <a:shade val="50000"/>
                  </a:schemeClr>
                </a:solidFill>
              </a:defRPr>
            </a:lvl1pPr>
          </a:lstStyle>
          <a:p>
            <a:fld id="{0D279A0A-5BB4-47EE-B36A-A3394433BD4D}"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ctr" rtl="0"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48640" indent="-411480" algn="l" rtl="0"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l" rtl="0"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l" rtl="0"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l" rtl="0"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7" Type="http://schemas.openxmlformats.org/officeDocument/2006/relationships/image" Target="../media/image5.gif"/><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gif"/><Relationship Id="rId5" Type="http://schemas.openxmlformats.org/officeDocument/2006/relationships/hyperlink" Target="http://www.vaccinationdangers.com/images/vaccine.gif" TargetMode="External"/><Relationship Id="rId4" Type="http://schemas.openxmlformats.org/officeDocument/2006/relationships/image" Target="../media/image3.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304800"/>
            <a:ext cx="7772400" cy="860425"/>
          </a:xfrm>
        </p:spPr>
        <p:txBody>
          <a:bodyPr/>
          <a:lstStyle/>
          <a:p>
            <a:r>
              <a:rPr lang="en-US" dirty="0" smtClean="0"/>
              <a:t>The Tetanus Vaccine</a:t>
            </a:r>
            <a:endParaRPr lang="en-US" dirty="0"/>
          </a:p>
        </p:txBody>
      </p:sp>
      <p:sp>
        <p:nvSpPr>
          <p:cNvPr id="3" name="Subtitle 2"/>
          <p:cNvSpPr>
            <a:spLocks noGrp="1"/>
          </p:cNvSpPr>
          <p:nvPr>
            <p:ph type="subTitle" idx="1"/>
          </p:nvPr>
        </p:nvSpPr>
        <p:spPr>
          <a:xfrm>
            <a:off x="2133600" y="1295400"/>
            <a:ext cx="4572000" cy="630702"/>
          </a:xfrm>
        </p:spPr>
        <p:txBody>
          <a:bodyPr/>
          <a:lstStyle/>
          <a:p>
            <a:r>
              <a:rPr lang="en-US" dirty="0" smtClean="0"/>
              <a:t>Are you protected?</a:t>
            </a:r>
            <a:endParaRPr lang="en-US" dirty="0"/>
          </a:p>
        </p:txBody>
      </p:sp>
      <p:sp>
        <p:nvSpPr>
          <p:cNvPr id="4" name="TextBox 3"/>
          <p:cNvSpPr txBox="1"/>
          <p:nvPr/>
        </p:nvSpPr>
        <p:spPr>
          <a:xfrm>
            <a:off x="381000" y="4953000"/>
            <a:ext cx="4267200" cy="1569660"/>
          </a:xfrm>
          <a:prstGeom prst="rect">
            <a:avLst/>
          </a:prstGeom>
          <a:noFill/>
        </p:spPr>
        <p:txBody>
          <a:bodyPr wrap="square" rtlCol="0">
            <a:spAutoFit/>
          </a:bodyPr>
          <a:lstStyle/>
          <a:p>
            <a:r>
              <a:rPr lang="en-US" sz="1600" dirty="0" smtClean="0">
                <a:solidFill>
                  <a:schemeClr val="accent5">
                    <a:lumMod val="50000"/>
                  </a:schemeClr>
                </a:solidFill>
              </a:rPr>
              <a:t>Go on down to your local doctor or hospital and ask for a Tetanus vaccine. All it is, is a series of shots taken over a few months and then every 10 years after that, and your days of worrying about being hospitalized form just a cut are over. It’s that simple. </a:t>
            </a:r>
            <a:endParaRPr lang="en-US" sz="1600" dirty="0">
              <a:solidFill>
                <a:schemeClr val="accent5">
                  <a:lumMod val="50000"/>
                </a:schemeClr>
              </a:solidFill>
            </a:endParaRPr>
          </a:p>
        </p:txBody>
      </p:sp>
      <p:pic>
        <p:nvPicPr>
          <p:cNvPr id="13314" name="Picture 2" descr="Bottle of tetanus vaccine, 1941."/>
          <p:cNvPicPr>
            <a:picLocks noChangeAspect="1" noChangeArrowheads="1"/>
          </p:cNvPicPr>
          <p:nvPr/>
        </p:nvPicPr>
        <p:blipFill>
          <a:blip r:embed="rId3"/>
          <a:srcRect/>
          <a:stretch>
            <a:fillRect/>
          </a:stretch>
        </p:blipFill>
        <p:spPr bwMode="auto">
          <a:xfrm>
            <a:off x="3429000" y="1981200"/>
            <a:ext cx="1876425" cy="2340064"/>
          </a:xfrm>
          <a:prstGeom prst="rect">
            <a:avLst/>
          </a:prstGeom>
          <a:noFill/>
        </p:spPr>
      </p:pic>
      <p:sp>
        <p:nvSpPr>
          <p:cNvPr id="6" name="TextBox 5"/>
          <p:cNvSpPr txBox="1"/>
          <p:nvPr/>
        </p:nvSpPr>
        <p:spPr>
          <a:xfrm>
            <a:off x="6248400" y="1447800"/>
            <a:ext cx="2514600" cy="2185214"/>
          </a:xfrm>
          <a:prstGeom prst="rect">
            <a:avLst/>
          </a:prstGeom>
          <a:noFill/>
        </p:spPr>
        <p:txBody>
          <a:bodyPr wrap="square" rtlCol="0">
            <a:spAutoFit/>
          </a:bodyPr>
          <a:lstStyle/>
          <a:p>
            <a:r>
              <a:rPr lang="en-US" sz="1700" dirty="0" smtClean="0">
                <a:solidFill>
                  <a:schemeClr val="accent3">
                    <a:lumMod val="40000"/>
                    <a:lumOff val="60000"/>
                  </a:schemeClr>
                </a:solidFill>
              </a:rPr>
              <a:t>Make sure all of your friends and family get one too. You wouldn’t like seeing them be inflicted with this horrible disease when you know that there is a way to prevent it.</a:t>
            </a:r>
            <a:endParaRPr lang="en-US" sz="1700" dirty="0">
              <a:solidFill>
                <a:schemeClr val="accent3">
                  <a:lumMod val="40000"/>
                  <a:lumOff val="60000"/>
                </a:schemeClr>
              </a:solidFill>
            </a:endParaRPr>
          </a:p>
        </p:txBody>
      </p:sp>
      <p:sp>
        <p:nvSpPr>
          <p:cNvPr id="7" name="TextBox 6"/>
          <p:cNvSpPr txBox="1"/>
          <p:nvPr/>
        </p:nvSpPr>
        <p:spPr>
          <a:xfrm>
            <a:off x="228600" y="1752600"/>
            <a:ext cx="3124200" cy="1323439"/>
          </a:xfrm>
          <a:prstGeom prst="rect">
            <a:avLst/>
          </a:prstGeom>
          <a:noFill/>
        </p:spPr>
        <p:txBody>
          <a:bodyPr wrap="square" rtlCol="0">
            <a:spAutoFit/>
          </a:bodyPr>
          <a:lstStyle/>
          <a:p>
            <a:r>
              <a:rPr lang="en-US" sz="1600" dirty="0" smtClean="0">
                <a:solidFill>
                  <a:schemeClr val="accent5">
                    <a:lumMod val="50000"/>
                  </a:schemeClr>
                </a:solidFill>
              </a:rPr>
              <a:t>No more worrying about getting Tetanus from stepping on a rusty nail or getting a splinter in you hand. You can now be protected.</a:t>
            </a:r>
            <a:endParaRPr lang="en-US" sz="1600" dirty="0"/>
          </a:p>
        </p:txBody>
      </p:sp>
      <p:sp>
        <p:nvSpPr>
          <p:cNvPr id="8" name="TextBox 7"/>
          <p:cNvSpPr txBox="1"/>
          <p:nvPr/>
        </p:nvSpPr>
        <p:spPr>
          <a:xfrm>
            <a:off x="609600" y="4495800"/>
            <a:ext cx="4191000" cy="400110"/>
          </a:xfrm>
          <a:prstGeom prst="rect">
            <a:avLst/>
          </a:prstGeom>
          <a:noFill/>
        </p:spPr>
        <p:txBody>
          <a:bodyPr wrap="square" rtlCol="0">
            <a:spAutoFit/>
          </a:bodyPr>
          <a:lstStyle/>
          <a:p>
            <a:r>
              <a:rPr lang="en-US" sz="2000" dirty="0" smtClean="0"/>
              <a:t>This vaccine will change your life.</a:t>
            </a:r>
            <a:endParaRPr lang="en-US" sz="2000" dirty="0"/>
          </a:p>
        </p:txBody>
      </p:sp>
      <p:pic>
        <p:nvPicPr>
          <p:cNvPr id="3074" name="Picture 2" descr="CEDAR RAPIDS, IA - JUNE 16:  St. Luke&amp;#039;s Work Well Clinic Medical Assistant Crissy Parmeter gives a tetanus shot to an Iowa resident at the St. Luke&amp;#039;s Work Well Clinic June 16, 2008 in Cedar Rapids, Iowa. The clinic has given away 2,000 shots since Friday afternoon and will continue to offer the shots until further notice. From Getty Images."/>
          <p:cNvPicPr>
            <a:picLocks noChangeAspect="1" noChangeArrowheads="1"/>
          </p:cNvPicPr>
          <p:nvPr/>
        </p:nvPicPr>
        <p:blipFill>
          <a:blip r:embed="rId4"/>
          <a:srcRect/>
          <a:stretch>
            <a:fillRect/>
          </a:stretch>
        </p:blipFill>
        <p:spPr bwMode="auto">
          <a:xfrm>
            <a:off x="5257800" y="4114800"/>
            <a:ext cx="1676400" cy="2524461"/>
          </a:xfrm>
          <a:prstGeom prst="rect">
            <a:avLst/>
          </a:prstGeom>
          <a:noFill/>
        </p:spPr>
      </p:pic>
      <p:pic>
        <p:nvPicPr>
          <p:cNvPr id="3076" name="Picture 4" descr="vaccine.gif">
            <a:hlinkClick r:id="rId5"/>
          </p:cNvPr>
          <p:cNvPicPr>
            <a:picLocks noChangeAspect="1" noChangeArrowheads="1"/>
          </p:cNvPicPr>
          <p:nvPr/>
        </p:nvPicPr>
        <p:blipFill>
          <a:blip r:embed="rId6"/>
          <a:srcRect/>
          <a:stretch>
            <a:fillRect/>
          </a:stretch>
        </p:blipFill>
        <p:spPr bwMode="auto">
          <a:xfrm>
            <a:off x="7162800" y="4191000"/>
            <a:ext cx="1602211" cy="2286000"/>
          </a:xfrm>
          <a:prstGeom prst="rect">
            <a:avLst/>
          </a:prstGeom>
          <a:noFill/>
        </p:spPr>
      </p:pic>
      <p:pic>
        <p:nvPicPr>
          <p:cNvPr id="3078" name="Picture 6" descr="Tetanus done"/>
          <p:cNvPicPr>
            <a:picLocks noChangeAspect="1" noChangeArrowheads="1"/>
          </p:cNvPicPr>
          <p:nvPr/>
        </p:nvPicPr>
        <p:blipFill>
          <a:blip r:embed="rId7"/>
          <a:srcRect/>
          <a:stretch>
            <a:fillRect/>
          </a:stretch>
        </p:blipFill>
        <p:spPr bwMode="auto">
          <a:xfrm>
            <a:off x="1066800" y="3276600"/>
            <a:ext cx="1581150" cy="1038225"/>
          </a:xfrm>
          <a:prstGeom prst="rect">
            <a:avLst/>
          </a:prstGeom>
          <a:noFill/>
        </p:spPr>
      </p:pic>
    </p:spTree>
  </p:cSld>
  <p:clrMapOvr>
    <a:masterClrMapping/>
  </p:clrMapOvr>
  <p:transition/>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pex">
  <a:themeElements>
    <a:clrScheme name="Apex">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Apex">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Apex">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Apex</Template>
  <TotalTime>135</TotalTime>
  <Words>133</Words>
  <Application>Microsoft Office PowerPoint</Application>
  <PresentationFormat>On-screen Show (4:3)</PresentationFormat>
  <Paragraphs>7</Paragraphs>
  <Slides>1</Slides>
  <Notes>1</Notes>
  <HiddenSlides>0</HiddenSlides>
  <MMClips>0</MMClips>
  <ScaleCrop>false</ScaleCrop>
  <HeadingPairs>
    <vt:vector size="4" baseType="variant">
      <vt:variant>
        <vt:lpstr>Theme</vt:lpstr>
      </vt:variant>
      <vt:variant>
        <vt:i4>1</vt:i4>
      </vt:variant>
      <vt:variant>
        <vt:lpstr>Slide Titles</vt:lpstr>
      </vt:variant>
      <vt:variant>
        <vt:i4>1</vt:i4>
      </vt:variant>
    </vt:vector>
  </HeadingPairs>
  <TitlesOfParts>
    <vt:vector size="2" baseType="lpstr">
      <vt:lpstr>Apex</vt:lpstr>
      <vt:lpstr>The Tetanus Vaccine</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Tetanus Vaccine</dc:title>
  <dc:creator>jonathonf</dc:creator>
  <cp:lastModifiedBy>jonathonf</cp:lastModifiedBy>
  <cp:revision>13</cp:revision>
  <dcterms:created xsi:type="dcterms:W3CDTF">2009-02-06T19:29:01Z</dcterms:created>
  <dcterms:modified xsi:type="dcterms:W3CDTF">2009-02-12T18:12:27Z</dcterms:modified>
</cp:coreProperties>
</file>