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9F790A-8E0F-4FF4-A61A-7B9031C2114A}" type="datetimeFigureOut">
              <a:rPr lang="en-US" smtClean="0"/>
              <a:pPr/>
              <a:t>2/13/2009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C3A147-A207-4B9D-B1AD-DAD4B66DA8C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DC3A147-A207-4B9D-B1AD-DAD4B66DA8C7}"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B36B341-CCB8-479F-A6B3-1EF783FCA311}" type="datetimeFigureOut">
              <a:rPr lang="en-US" smtClean="0"/>
              <a:pPr/>
              <a:t>2/13/2009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B5761AC-5630-4751-A57B-3F1C233688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36B341-CCB8-479F-A6B3-1EF783FCA311}" type="datetimeFigureOut">
              <a:rPr lang="en-US" smtClean="0"/>
              <a:pPr/>
              <a:t>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761AC-5630-4751-A57B-3F1C233688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36B341-CCB8-479F-A6B3-1EF783FCA311}" type="datetimeFigureOut">
              <a:rPr lang="en-US" smtClean="0"/>
              <a:pPr/>
              <a:t>2/13/2009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761AC-5630-4751-A57B-3F1C233688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B36B341-CCB8-479F-A6B3-1EF783FCA311}" type="datetimeFigureOut">
              <a:rPr lang="en-US" smtClean="0"/>
              <a:pPr/>
              <a:t>2/13/2009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DB5761AC-5630-4751-A57B-3F1C233688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B36B341-CCB8-479F-A6B3-1EF783FCA311}" type="datetimeFigureOut">
              <a:rPr lang="en-US" smtClean="0"/>
              <a:pPr/>
              <a:t>2/13/2009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DB5761AC-5630-4751-A57B-3F1C2336886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B36B341-CCB8-479F-A6B3-1EF783FCA311}" type="datetimeFigureOut">
              <a:rPr lang="en-US" smtClean="0"/>
              <a:pPr/>
              <a:t>2/13/2009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DB5761AC-5630-4751-A57B-3F1C233688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B36B341-CCB8-479F-A6B3-1EF783FCA311}" type="datetimeFigureOut">
              <a:rPr lang="en-US" smtClean="0"/>
              <a:pPr/>
              <a:t>2/13/2009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B5761AC-5630-4751-A57B-3F1C233688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36B341-CCB8-479F-A6B3-1EF783FCA311}" type="datetimeFigureOut">
              <a:rPr lang="en-US" smtClean="0"/>
              <a:pPr/>
              <a:t>2/13/2009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761AC-5630-4751-A57B-3F1C233688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B36B341-CCB8-479F-A6B3-1EF783FCA311}" type="datetimeFigureOut">
              <a:rPr lang="en-US" smtClean="0"/>
              <a:pPr/>
              <a:t>2/13/2009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DB5761AC-5630-4751-A57B-3F1C233688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B36B341-CCB8-479F-A6B3-1EF783FCA311}" type="datetimeFigureOut">
              <a:rPr lang="en-US" smtClean="0"/>
              <a:pPr/>
              <a:t>2/13/2009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B5761AC-5630-4751-A57B-3F1C233688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B36B341-CCB8-479F-A6B3-1EF783FCA311}" type="datetimeFigureOut">
              <a:rPr lang="en-US" smtClean="0"/>
              <a:pPr/>
              <a:t>2/13/2009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B5761AC-5630-4751-A57B-3F1C2336886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B36B341-CCB8-479F-A6B3-1EF783FCA311}" type="datetimeFigureOut">
              <a:rPr lang="en-US" smtClean="0"/>
              <a:pPr/>
              <a:t>2/13/2009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B5761AC-5630-4751-A57B-3F1C2336886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images.google.co.jp/imgres?imgurl=http://sellingstupid.files.wordpress.com/2007/06/cow-milk.jpg&amp;imgrefurl=http://teehk.blogspot.com/2007_10_01_archive.html&amp;usg=__Sfh_j8PxHh50-uadJuxOjoWiAUI=&amp;h=400&amp;w=300&amp;sz=10&amp;hl=ja&amp;start=17&amp;tbnid=Kk08gidQCyI7vM:&amp;tbnh=124&amp;tbnw=93&amp;prev=/images%3Fq%3Ddrinking%2Bmilk%26gbv%3D2%26ndsp%3D18%26hl%3Dja%26safe%3Dactive%26sa%3DN" TargetMode="External"/><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7.jpeg"/><Relationship Id="rId5" Type="http://schemas.openxmlformats.org/officeDocument/2006/relationships/hyperlink" Target="http://images.google.co.jp/imgres?imgurl=http://www.mylondonourlondon.com/images/changed/07.jpg&amp;imgrefurl=http://www.mylondonourlondon.com/changed-world.shtml&amp;usg=__zBhJg-DZQBXrRsHj2KXFqrskgIY=&amp;h=156&amp;w=154&amp;sz=6&amp;hl=ja&amp;start=2&amp;tbnid=ZgTqSd5Zn6nMvM:&amp;tbnh=97&amp;tbnw=96&amp;prev=/images?q=hans+sloane+the+man++who+invented+milk&amp;gbv=2&amp;hl=ja&amp;safe=active" TargetMode="External"/><Relationship Id="rId10" Type="http://schemas.openxmlformats.org/officeDocument/2006/relationships/hyperlink" Target="http://images.google.co.jp/imgres?imgurl=http://bpm2982.k12.sd.us/year%2520born/pictures/MPj04005610000%255B1%255D.jpg&amp;imgrefurl=http://bpm2982.k12.sd.us/year%2520born/Trivia%2520Page.htm&amp;usg=__CQ_WIqpQtTsAcbinNrIiu3H40eQ=&amp;h=1024&amp;w=819&amp;sz=133&amp;hl=ja&amp;start=38&amp;tbnid=UT_463cXiMFXAM:&amp;tbnh=150&amp;tbnw=120&amp;prev=/images%3Fq%3Dglass%2Bof%2Bmilk%26start%3D36%26gbv%3D2%26ndsp%3D18%26hl%3Dja%26safe%3Dactive%26sa%3DN" TargetMode="External"/><Relationship Id="rId4" Type="http://schemas.openxmlformats.org/officeDocument/2006/relationships/image" Target="../media/image3.gif"/><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ylah\AppData\Local\Microsoft\Windows\Temporary Internet Files\Content.IE5\HD5WXQXZ\MPj04074290000[1].jpg"/>
          <p:cNvPicPr>
            <a:picLocks noChangeAspect="1" noChangeArrowheads="1"/>
          </p:cNvPicPr>
          <p:nvPr/>
        </p:nvPicPr>
        <p:blipFill>
          <a:blip r:embed="rId3" cstate="print"/>
          <a:srcRect/>
          <a:stretch>
            <a:fillRect/>
          </a:stretch>
        </p:blipFill>
        <p:spPr bwMode="auto">
          <a:xfrm>
            <a:off x="304800" y="76200"/>
            <a:ext cx="1905000" cy="1429099"/>
          </a:xfrm>
          <a:prstGeom prst="rect">
            <a:avLst/>
          </a:prstGeom>
          <a:noFill/>
        </p:spPr>
      </p:pic>
      <p:pic>
        <p:nvPicPr>
          <p:cNvPr id="7" name="Picture 6" descr="dairy_land.gif"/>
          <p:cNvPicPr>
            <a:picLocks noChangeAspect="1"/>
          </p:cNvPicPr>
          <p:nvPr/>
        </p:nvPicPr>
        <p:blipFill>
          <a:blip r:embed="rId4"/>
          <a:stretch>
            <a:fillRect/>
          </a:stretch>
        </p:blipFill>
        <p:spPr>
          <a:xfrm>
            <a:off x="0" y="5105400"/>
            <a:ext cx="2779310" cy="1752600"/>
          </a:xfrm>
          <a:prstGeom prst="rect">
            <a:avLst/>
          </a:prstGeom>
        </p:spPr>
      </p:pic>
      <p:sp>
        <p:nvSpPr>
          <p:cNvPr id="9" name="Rectangle 8"/>
          <p:cNvSpPr/>
          <p:nvPr/>
        </p:nvSpPr>
        <p:spPr>
          <a:xfrm rot="775103">
            <a:off x="2670727" y="-159852"/>
            <a:ext cx="6319197" cy="2112150"/>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square" lIns="91440" tIns="45720" rIns="91440" bIns="45720">
            <a:spAutoFit/>
          </a:bodyPr>
          <a:lstStyle/>
          <a:p>
            <a:pPr algn="ctr"/>
            <a:endParaRPr lang="en-US" sz="4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r>
              <a:rPr lang="en-US" sz="4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The Invention of Homogenized Milk</a:t>
            </a:r>
            <a:endParaRPr lang="en-US" sz="4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10" name="TextBox 9"/>
          <p:cNvSpPr txBox="1"/>
          <p:nvPr/>
        </p:nvSpPr>
        <p:spPr>
          <a:xfrm>
            <a:off x="152400" y="2133600"/>
            <a:ext cx="2603654" cy="2800767"/>
          </a:xfrm>
          <a:prstGeom prst="rect">
            <a:avLst/>
          </a:prstGeom>
          <a:solidFill>
            <a:schemeClr val="bg1"/>
          </a:solidFill>
        </p:spPr>
        <p:txBody>
          <a:bodyPr wrap="square" rtlCol="0">
            <a:spAutoFit/>
          </a:bodyPr>
          <a:lstStyle/>
          <a:p>
            <a:r>
              <a:rPr lang="en-US" sz="1600" dirty="0" smtClean="0"/>
              <a:t>In today’s world there are more than 50% drinking soda rather than milk. School’s and almost everywhere you go you will practically see them selling just sodas and not milk.  Milk today is the most uncommon thing to drink.</a:t>
            </a:r>
            <a:endParaRPr lang="en-US" sz="1600" dirty="0"/>
          </a:p>
        </p:txBody>
      </p:sp>
      <p:pic>
        <p:nvPicPr>
          <p:cNvPr id="3074" name="Picture 2" descr="http://tbn2.google.com/images?q=tbn:ZgTqSd5Zn6nMvM:http://www.mylondonourlondon.com/images/changed/07.jpg">
            <a:hlinkClick r:id="rId5"/>
          </p:cNvPr>
          <p:cNvPicPr>
            <a:picLocks noChangeAspect="1" noChangeArrowheads="1"/>
          </p:cNvPicPr>
          <p:nvPr/>
        </p:nvPicPr>
        <p:blipFill>
          <a:blip r:embed="rId6"/>
          <a:srcRect/>
          <a:stretch>
            <a:fillRect/>
          </a:stretch>
        </p:blipFill>
        <p:spPr bwMode="auto">
          <a:xfrm>
            <a:off x="7183225" y="1524000"/>
            <a:ext cx="1960775" cy="1981200"/>
          </a:xfrm>
          <a:prstGeom prst="rect">
            <a:avLst/>
          </a:prstGeom>
          <a:noFill/>
        </p:spPr>
      </p:pic>
      <p:sp>
        <p:nvSpPr>
          <p:cNvPr id="12" name="TextBox 11"/>
          <p:cNvSpPr txBox="1"/>
          <p:nvPr/>
        </p:nvSpPr>
        <p:spPr>
          <a:xfrm>
            <a:off x="6172200" y="3810000"/>
            <a:ext cx="2971800" cy="2862322"/>
          </a:xfrm>
          <a:prstGeom prst="rect">
            <a:avLst/>
          </a:prstGeom>
          <a:noFill/>
        </p:spPr>
        <p:txBody>
          <a:bodyPr wrap="square" rtlCol="0">
            <a:spAutoFit/>
          </a:bodyPr>
          <a:lstStyle/>
          <a:p>
            <a:r>
              <a:rPr lang="en-US" dirty="0" smtClean="0"/>
              <a:t>Hans Sloane was born April 16, 1660. </a:t>
            </a:r>
            <a:r>
              <a:rPr lang="en-US" dirty="0" smtClean="0"/>
              <a:t>He died at the age 93 in 1753 due to an illness. He </a:t>
            </a:r>
            <a:r>
              <a:rPr lang="en-US" dirty="0" smtClean="0"/>
              <a:t>was the inventor of milk. And later mixed chocolate and cows milk and created chocolate milk</a:t>
            </a:r>
            <a:r>
              <a:rPr lang="en-US" dirty="0" smtClean="0"/>
              <a:t>. He also has a big collection of plants.</a:t>
            </a:r>
            <a:endParaRPr lang="en-US" dirty="0"/>
          </a:p>
        </p:txBody>
      </p:sp>
      <p:pic>
        <p:nvPicPr>
          <p:cNvPr id="2050" name="Picture 2" descr="http://www.sciencedaily.com/images/2007/08/070808104257-large.jpg"/>
          <p:cNvPicPr>
            <a:picLocks noChangeAspect="1" noChangeArrowheads="1"/>
          </p:cNvPicPr>
          <p:nvPr/>
        </p:nvPicPr>
        <p:blipFill>
          <a:blip r:embed="rId7"/>
          <a:srcRect/>
          <a:stretch>
            <a:fillRect/>
          </a:stretch>
        </p:blipFill>
        <p:spPr bwMode="auto">
          <a:xfrm rot="21240166">
            <a:off x="3379945" y="3963283"/>
            <a:ext cx="1583516" cy="2061210"/>
          </a:xfrm>
          <a:prstGeom prst="rect">
            <a:avLst/>
          </a:prstGeom>
          <a:noFill/>
        </p:spPr>
      </p:pic>
      <p:pic>
        <p:nvPicPr>
          <p:cNvPr id="2" name="Picture 2" descr="http://tbn0.google.com/images?q=tbn:Kk08gidQCyI7vM:http://sellingstupid.files.wordpress.com/2007/06/cow-milk.jpg">
            <a:hlinkClick r:id="rId8"/>
          </p:cNvPr>
          <p:cNvPicPr>
            <a:picLocks noChangeAspect="1" noChangeArrowheads="1"/>
          </p:cNvPicPr>
          <p:nvPr/>
        </p:nvPicPr>
        <p:blipFill>
          <a:blip r:embed="rId9"/>
          <a:srcRect/>
          <a:stretch>
            <a:fillRect/>
          </a:stretch>
        </p:blipFill>
        <p:spPr bwMode="auto">
          <a:xfrm rot="20952520">
            <a:off x="4565694" y="3227685"/>
            <a:ext cx="1312272" cy="1749697"/>
          </a:xfrm>
          <a:prstGeom prst="rect">
            <a:avLst/>
          </a:prstGeom>
          <a:noFill/>
        </p:spPr>
      </p:pic>
      <p:pic>
        <p:nvPicPr>
          <p:cNvPr id="2052" name="Picture 4" descr="http://tbn0.google.com/images?q=tbn:UT_463cXiMFXAM:http://bpm2982.k12.sd.us/year%2520born/pictures/MPj04005610000%255B1%255D.jpg">
            <a:hlinkClick r:id="rId10"/>
          </p:cNvPr>
          <p:cNvPicPr>
            <a:picLocks noChangeAspect="1" noChangeArrowheads="1"/>
          </p:cNvPicPr>
          <p:nvPr/>
        </p:nvPicPr>
        <p:blipFill>
          <a:blip r:embed="rId11"/>
          <a:srcRect/>
          <a:stretch>
            <a:fillRect/>
          </a:stretch>
        </p:blipFill>
        <p:spPr bwMode="auto">
          <a:xfrm rot="533021">
            <a:off x="4953000" y="4648200"/>
            <a:ext cx="1143000" cy="14287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533400"/>
            <a:ext cx="5257800" cy="1200329"/>
          </a:xfrm>
          <a:prstGeom prst="rect">
            <a:avLst/>
          </a:prstGeom>
        </p:spPr>
        <p:txBody>
          <a:bodyPr wrap="square">
            <a:spAutoFit/>
          </a:bodyPr>
          <a:lstStyle/>
          <a:p>
            <a:pPr indent="-457200"/>
            <a:r>
              <a:rPr lang="en-US" u="sng" dirty="0" smtClean="0"/>
              <a:t>Hans Sloane</a:t>
            </a:r>
            <a:r>
              <a:rPr lang="en-US" dirty="0" smtClean="0"/>
              <a:t>. 13 Feb. 2009 &lt;http://www.nhm.ac.uk/research-curation/research/projects/sloane-herbarium/hanssloane.htm&gt;.</a:t>
            </a:r>
            <a:endParaRPr lang="en-US" dirty="0"/>
          </a:p>
        </p:txBody>
      </p:sp>
      <p:sp>
        <p:nvSpPr>
          <p:cNvPr id="7" name="Rectangle 6"/>
          <p:cNvSpPr/>
          <p:nvPr/>
        </p:nvSpPr>
        <p:spPr>
          <a:xfrm>
            <a:off x="2819400" y="4038600"/>
            <a:ext cx="4572000" cy="923330"/>
          </a:xfrm>
          <a:prstGeom prst="rect">
            <a:avLst/>
          </a:prstGeom>
        </p:spPr>
        <p:txBody>
          <a:bodyPr>
            <a:spAutoFit/>
          </a:bodyPr>
          <a:lstStyle/>
          <a:p>
            <a:pPr indent="-457200"/>
            <a:r>
              <a:rPr lang="en-US" u="sng" dirty="0" smtClean="0"/>
              <a:t>Milk</a:t>
            </a:r>
            <a:r>
              <a:rPr lang="en-US" dirty="0" smtClean="0"/>
              <a:t>. 13 Feb. 2009 &lt;http://www.milkdelivers.org/nutrition-information/flavored-milk--nutrition/&gt;.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91</TotalTime>
  <Words>124</Words>
  <Application>Microsoft Office PowerPoint</Application>
  <PresentationFormat>On-screen Show (4:3)</PresentationFormat>
  <Paragraphs>7</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Verve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Kaylah</dc:creator>
  <cp:lastModifiedBy>kaylah</cp:lastModifiedBy>
  <cp:revision>11</cp:revision>
  <dcterms:created xsi:type="dcterms:W3CDTF">2009-02-06T19:05:43Z</dcterms:created>
  <dcterms:modified xsi:type="dcterms:W3CDTF">2009-02-13T18:47:06Z</dcterms:modified>
</cp:coreProperties>
</file>