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08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1163A2-6850-4EFF-95DD-26CC34305171}"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163A2-6850-4EFF-95DD-26CC34305171}"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163A2-6850-4EFF-95DD-26CC34305171}"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1163A2-6850-4EFF-95DD-26CC34305171}"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1163A2-6850-4EFF-95DD-26CC34305171}" type="datetimeFigureOut">
              <a:rPr lang="en-US" smtClean="0"/>
              <a:pPr/>
              <a:t>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1163A2-6850-4EFF-95DD-26CC34305171}" type="datetimeFigureOut">
              <a:rPr lang="en-US" smtClean="0"/>
              <a:pPr/>
              <a:t>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1163A2-6850-4EFF-95DD-26CC34305171}" type="datetimeFigureOut">
              <a:rPr lang="en-US" smtClean="0"/>
              <a:pPr/>
              <a:t>2/9/2009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1163A2-6850-4EFF-95DD-26CC34305171}" type="datetimeFigureOut">
              <a:rPr lang="en-US" smtClean="0"/>
              <a:pPr/>
              <a:t>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1163A2-6850-4EFF-95DD-26CC34305171}" type="datetimeFigureOut">
              <a:rPr lang="en-US" smtClean="0"/>
              <a:pPr/>
              <a:t>2/9/2009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1163A2-6850-4EFF-95DD-26CC34305171}" type="datetimeFigureOut">
              <a:rPr lang="en-US" smtClean="0"/>
              <a:pPr/>
              <a:t>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1163A2-6850-4EFF-95DD-26CC34305171}" type="datetimeFigureOut">
              <a:rPr lang="en-US" smtClean="0"/>
              <a:pPr/>
              <a:t>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DC7C65-35EC-4438-8CF0-971DFCE40D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1163A2-6850-4EFF-95DD-26CC34305171}" type="datetimeFigureOut">
              <a:rPr lang="en-US" smtClean="0"/>
              <a:pPr/>
              <a:t>2/9/2009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DC7C65-35EC-4438-8CF0-971DFCE40D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de/imgres?imgurl=http://www.viewpoints.com/images/review/2008/42/18/1202777352-66827_full.jpg&amp;imgrefurl=http://www.viewpoints.com/Hershey-Mounds-Candy-Bar-review-fe344&amp;usg=__9z-mGv2gd7HSyBFOEjNKaMEK1Ho=&amp;h=93&amp;w=352&amp;sz=14&amp;hl=de&amp;start=25&amp;tbnid=8VA9svvL-kLMaM:&amp;tbnh=32&amp;tbnw=120&amp;prev=/images?q=mounds+candy+bar&amp;start=21&amp;gbv=2&amp;ndsp=21&amp;hl=de&amp;safe=active&amp;sa=N"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rot="10800000" flipH="1" flipV="1">
            <a:off x="228600" y="304800"/>
            <a:ext cx="5410200" cy="4267200"/>
          </a:xfrm>
          <a:solidFill>
            <a:srgbClr val="FFFF00"/>
          </a:solidFill>
          <a:ln>
            <a:solidFill>
              <a:schemeClr val="tx2">
                <a:lumMod val="75000"/>
              </a:schemeClr>
            </a:solidFill>
          </a:ln>
        </p:spPr>
        <p:txBody>
          <a:bodyPr anchor="ctr" anchorCtr="0">
            <a:normAutofit fontScale="90000"/>
          </a:bodyPr>
          <a:lstStyle/>
          <a:p>
            <a:pPr algn="l"/>
            <a:r>
              <a:rPr lang="en-US" sz="1400" dirty="0" smtClean="0"/>
              <a:t>																</a:t>
            </a: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400" dirty="0" smtClean="0"/>
              <a:t/>
            </a:r>
            <a:br>
              <a:rPr lang="en-US" sz="1400" dirty="0" smtClean="0"/>
            </a:br>
            <a:r>
              <a:rPr lang="en-US" sz="1200" dirty="0" smtClean="0">
                <a:solidFill>
                  <a:schemeClr val="accent1">
                    <a:lumMod val="75000"/>
                  </a:schemeClr>
                </a:solidFill>
              </a:rPr>
              <a:t/>
            </a:r>
            <a:br>
              <a:rPr lang="en-US" sz="1200" dirty="0" smtClean="0">
                <a:solidFill>
                  <a:schemeClr val="accent1">
                    <a:lumMod val="75000"/>
                  </a:schemeClr>
                </a:solidFill>
              </a:rPr>
            </a:br>
            <a:r>
              <a:rPr lang="en-US" sz="1200" dirty="0" smtClean="0">
                <a:solidFill>
                  <a:schemeClr val="accent1">
                    <a:lumMod val="75000"/>
                  </a:schemeClr>
                </a:solidFill>
              </a:rPr>
              <a:t>Peter Paul Halajian </a:t>
            </a:r>
            <a:r>
              <a:rPr lang="en-US" sz="1200" dirty="0" smtClean="0">
                <a:solidFill>
                  <a:schemeClr val="accent1">
                    <a:lumMod val="75000"/>
                  </a:schemeClr>
                </a:solidFill>
              </a:rPr>
              <a:t>formed the Peter Paul Candy </a:t>
            </a:r>
            <a:r>
              <a:rPr lang="en-US" sz="1200" dirty="0" smtClean="0">
                <a:solidFill>
                  <a:schemeClr val="accent1">
                    <a:lumMod val="75000"/>
                  </a:schemeClr>
                </a:solidFill>
              </a:rPr>
              <a:t>M</a:t>
            </a:r>
            <a:r>
              <a:rPr lang="en-US" sz="1200" dirty="0" smtClean="0">
                <a:solidFill>
                  <a:schemeClr val="accent1">
                    <a:lumMod val="75000"/>
                  </a:schemeClr>
                </a:solidFill>
              </a:rPr>
              <a:t>anufacturing </a:t>
            </a:r>
            <a:r>
              <a:rPr lang="en-US" sz="1200" dirty="0" smtClean="0">
                <a:solidFill>
                  <a:schemeClr val="accent1">
                    <a:lumMod val="75000"/>
                  </a:schemeClr>
                </a:solidFill>
              </a:rPr>
              <a:t>C</a:t>
            </a:r>
            <a:r>
              <a:rPr lang="en-US" sz="1200" dirty="0" smtClean="0">
                <a:solidFill>
                  <a:schemeClr val="accent1">
                    <a:lumMod val="75000"/>
                  </a:schemeClr>
                </a:solidFill>
              </a:rPr>
              <a:t>ompany in New Haven, Connecticut  in 1919.  The first candy bar was made with chocolate, nuts, coconuts and fruit and was called the Konabar.  All of his products were made at night because it was very cool and it would be fresh to sell the next day.  In 1920 the Mounds candy bar was made and it contained dark chocolate with coconut.   Peter Paul faced major shortages  of sugar and coconut during World War II because </a:t>
            </a:r>
            <a:r>
              <a:rPr lang="en-US" sz="1200" dirty="0" smtClean="0">
                <a:solidFill>
                  <a:schemeClr val="accent1">
                    <a:lumMod val="75000"/>
                  </a:schemeClr>
                </a:solidFill>
              </a:rPr>
              <a:t>the Philippines shipped the resources to them.   Before the war, Peter Paul concentrated less on the Mounds candy bar and decided to make new candy bars.  He created the Almond Joy and York Peppermint Pattie until the war would end  he would continue making the Mound candy bar.  </a:t>
            </a:r>
            <a:br>
              <a:rPr lang="en-US" sz="1200" dirty="0" smtClean="0">
                <a:solidFill>
                  <a:schemeClr val="accent1">
                    <a:lumMod val="75000"/>
                  </a:schemeClr>
                </a:solidFill>
              </a:rPr>
            </a:br>
            <a:r>
              <a:rPr lang="en-US" sz="1000" dirty="0" smtClean="0">
                <a:solidFill>
                  <a:schemeClr val="accent1">
                    <a:lumMod val="75000"/>
                  </a:schemeClr>
                </a:solidFill>
              </a:rPr>
              <a:t/>
            </a:r>
            <a:br>
              <a:rPr lang="en-US" sz="1000" dirty="0" smtClean="0">
                <a:solidFill>
                  <a:schemeClr val="accent1">
                    <a:lumMod val="75000"/>
                  </a:schemeClr>
                </a:solidFill>
              </a:rPr>
            </a:br>
            <a:r>
              <a:rPr lang="en-US" sz="1200" dirty="0" smtClean="0"/>
              <a:t>	</a:t>
            </a:r>
            <a:r>
              <a:rPr lang="en-US" sz="1400" dirty="0" smtClean="0"/>
              <a:t>														</a:t>
            </a:r>
            <a:r>
              <a:rPr lang="en-US" sz="1400" dirty="0" smtClean="0"/>
              <a:t/>
            </a:r>
            <a:br>
              <a:rPr lang="en-US" sz="1400" dirty="0" smtClean="0"/>
            </a:br>
            <a:r>
              <a:rPr lang="en-US" sz="1200" dirty="0" smtClean="0">
                <a:solidFill>
                  <a:schemeClr val="accent1">
                    <a:lumMod val="75000"/>
                  </a:schemeClr>
                </a:solidFill>
              </a:rPr>
              <a:t>Peter Paul’s company was bought by the Hershey candy company in 1988.  Now Mounds candy bar and Almond Joy are made by the Hershey company.  They are now  major candy bars that are bought around America.  These candy bars are for all ages that will be known for a very long time. </a:t>
            </a:r>
            <a:r>
              <a:rPr lang="en-US" sz="1400" dirty="0" smtClean="0">
                <a:solidFill>
                  <a:schemeClr val="accent1">
                    <a:lumMod val="75000"/>
                  </a:schemeClr>
                </a:solidFill>
              </a:rPr>
              <a:t>					</a:t>
            </a:r>
            <a:r>
              <a:rPr lang="en-US" sz="1400" dirty="0" smtClean="0"/>
              <a:t>																																																																											</a:t>
            </a:r>
            <a:endParaRPr lang="en-US" sz="1400" dirty="0"/>
          </a:p>
        </p:txBody>
      </p:sp>
      <p:sp>
        <p:nvSpPr>
          <p:cNvPr id="3" name="Subtitle 2"/>
          <p:cNvSpPr>
            <a:spLocks noGrp="1"/>
          </p:cNvSpPr>
          <p:nvPr>
            <p:ph type="subTitle" idx="1"/>
          </p:nvPr>
        </p:nvSpPr>
        <p:spPr>
          <a:xfrm>
            <a:off x="6096000" y="3581400"/>
            <a:ext cx="2743200" cy="2514600"/>
          </a:xfrm>
          <a:solidFill>
            <a:srgbClr val="FF0000"/>
          </a:solidFill>
        </p:spPr>
        <p:txBody>
          <a:bodyPr>
            <a:normAutofit/>
          </a:bodyPr>
          <a:lstStyle/>
          <a:p>
            <a:pPr algn="l"/>
            <a:endParaRPr lang="en-US" sz="1050" dirty="0" smtClean="0">
              <a:solidFill>
                <a:schemeClr val="accent1">
                  <a:lumMod val="60000"/>
                  <a:lumOff val="40000"/>
                </a:schemeClr>
              </a:solidFill>
            </a:endParaRPr>
          </a:p>
          <a:p>
            <a:pPr algn="l"/>
            <a:r>
              <a:rPr lang="en-US" sz="1200" dirty="0" smtClean="0">
                <a:solidFill>
                  <a:schemeClr val="tx2">
                    <a:lumMod val="75000"/>
                  </a:schemeClr>
                </a:solidFill>
              </a:rPr>
              <a:t>Do you have a sweet tooth.                          		</a:t>
            </a:r>
          </a:p>
          <a:p>
            <a:pPr algn="l"/>
            <a:r>
              <a:rPr lang="en-US" sz="1200" dirty="0" smtClean="0">
                <a:solidFill>
                  <a:schemeClr val="tx2">
                    <a:lumMod val="75000"/>
                  </a:schemeClr>
                </a:solidFill>
              </a:rPr>
              <a:t>Do you like chocolate and coconut.</a:t>
            </a:r>
          </a:p>
          <a:p>
            <a:pPr algn="l"/>
            <a:endParaRPr lang="en-US" sz="1200" dirty="0" smtClean="0">
              <a:solidFill>
                <a:schemeClr val="tx2">
                  <a:lumMod val="75000"/>
                </a:schemeClr>
              </a:solidFill>
            </a:endParaRPr>
          </a:p>
          <a:p>
            <a:pPr algn="l"/>
            <a:r>
              <a:rPr lang="en-US" sz="1200" dirty="0" smtClean="0">
                <a:solidFill>
                  <a:schemeClr val="tx2">
                    <a:lumMod val="75000"/>
                  </a:schemeClr>
                </a:solidFill>
              </a:rPr>
              <a:t>Do you have change in your pocket.</a:t>
            </a:r>
          </a:p>
          <a:p>
            <a:pPr algn="l"/>
            <a:endParaRPr lang="en-US" sz="1200" dirty="0" smtClean="0">
              <a:solidFill>
                <a:schemeClr val="tx2">
                  <a:lumMod val="75000"/>
                </a:schemeClr>
              </a:solidFill>
            </a:endParaRPr>
          </a:p>
          <a:p>
            <a:pPr algn="l"/>
            <a:r>
              <a:rPr lang="en-US" sz="1200" dirty="0" smtClean="0">
                <a:solidFill>
                  <a:schemeClr val="tx2">
                    <a:lumMod val="75000"/>
                  </a:schemeClr>
                </a:solidFill>
              </a:rPr>
              <a:t>Then Mounds candy bar is right for you.</a:t>
            </a:r>
          </a:p>
          <a:p>
            <a:pPr algn="l"/>
            <a:endParaRPr lang="en-US" sz="1200" dirty="0" smtClean="0">
              <a:solidFill>
                <a:schemeClr val="tx2">
                  <a:lumMod val="75000"/>
                </a:schemeClr>
              </a:solidFill>
            </a:endParaRPr>
          </a:p>
          <a:p>
            <a:pPr algn="l"/>
            <a:r>
              <a:rPr lang="en-US" sz="1200" dirty="0" smtClean="0">
                <a:solidFill>
                  <a:schemeClr val="tx2">
                    <a:lumMod val="75000"/>
                  </a:schemeClr>
                </a:solidFill>
              </a:rPr>
              <a:t>	</a:t>
            </a:r>
            <a:r>
              <a:rPr lang="en-US" sz="1800" dirty="0" smtClean="0">
                <a:solidFill>
                  <a:schemeClr val="tx2">
                    <a:lumMod val="75000"/>
                  </a:schemeClr>
                </a:solidFill>
              </a:rPr>
              <a:t>Yum </a:t>
            </a:r>
            <a:r>
              <a:rPr lang="en-US" sz="1800" dirty="0" smtClean="0">
                <a:solidFill>
                  <a:schemeClr val="tx2">
                    <a:lumMod val="75000"/>
                  </a:schemeClr>
                </a:solidFill>
              </a:rPr>
              <a:t>Yum</a:t>
            </a:r>
            <a:r>
              <a:rPr lang="en-US" sz="1800" dirty="0" smtClean="0">
                <a:solidFill>
                  <a:schemeClr val="tx2">
                    <a:lumMod val="75000"/>
                  </a:schemeClr>
                </a:solidFill>
              </a:rPr>
              <a:t>!</a:t>
            </a:r>
          </a:p>
          <a:p>
            <a:pPr algn="r"/>
            <a:endParaRPr lang="en-US" sz="1200" dirty="0" smtClean="0"/>
          </a:p>
          <a:p>
            <a:endParaRPr lang="en-US" sz="1200" dirty="0" smtClean="0"/>
          </a:p>
          <a:p>
            <a:pPr algn="r"/>
            <a:endParaRPr lang="en-US" sz="1200" dirty="0" smtClean="0"/>
          </a:p>
          <a:p>
            <a:pPr algn="r"/>
            <a:endParaRPr lang="en-US" sz="1200" dirty="0"/>
          </a:p>
        </p:txBody>
      </p:sp>
      <p:sp>
        <p:nvSpPr>
          <p:cNvPr id="1026" name="AutoShape 2" descr="http://www.candyxpress.com/productimages/candyandcandybars/Mounds%2036%20count.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candyxpress.com/productimages/candyandcandybars/Mounds%2036%20count.jpg"/>
          <p:cNvPicPr>
            <a:picLocks noChangeAspect="1" noChangeArrowheads="1"/>
          </p:cNvPicPr>
          <p:nvPr/>
        </p:nvPicPr>
        <p:blipFill>
          <a:blip r:embed="rId2"/>
          <a:srcRect/>
          <a:stretch>
            <a:fillRect/>
          </a:stretch>
        </p:blipFill>
        <p:spPr bwMode="auto">
          <a:xfrm>
            <a:off x="5867400" y="533400"/>
            <a:ext cx="3121572" cy="2514600"/>
          </a:xfrm>
          <a:prstGeom prst="rect">
            <a:avLst/>
          </a:prstGeom>
          <a:noFill/>
        </p:spPr>
      </p:pic>
      <p:pic>
        <p:nvPicPr>
          <p:cNvPr id="1030" name="Picture 6" descr="http://tbn1.google.com/images?q=tbn:8VA9svvL-kLMaM:http://www.viewpoints.com/images/review/2008/42/18/1202777352-66827_full.jpg">
            <a:hlinkClick r:id="rId3"/>
          </p:cNvPr>
          <p:cNvPicPr>
            <a:picLocks noChangeAspect="1" noChangeArrowheads="1"/>
          </p:cNvPicPr>
          <p:nvPr/>
        </p:nvPicPr>
        <p:blipFill>
          <a:blip r:embed="rId4"/>
          <a:srcRect/>
          <a:stretch>
            <a:fillRect/>
          </a:stretch>
        </p:blipFill>
        <p:spPr bwMode="auto">
          <a:xfrm>
            <a:off x="3429000" y="2667000"/>
            <a:ext cx="1619243" cy="431800"/>
          </a:xfrm>
          <a:prstGeom prst="rect">
            <a:avLst/>
          </a:prstGeom>
          <a:noFill/>
        </p:spPr>
      </p:pic>
      <p:sp>
        <p:nvSpPr>
          <p:cNvPr id="8" name="TextBox 7"/>
          <p:cNvSpPr txBox="1"/>
          <p:nvPr/>
        </p:nvSpPr>
        <p:spPr>
          <a:xfrm>
            <a:off x="533400" y="5181600"/>
            <a:ext cx="4800600" cy="830997"/>
          </a:xfrm>
          <a:prstGeom prst="rect">
            <a:avLst/>
          </a:prstGeom>
          <a:solidFill>
            <a:schemeClr val="tx1"/>
          </a:solidFill>
        </p:spPr>
        <p:txBody>
          <a:bodyPr wrap="square" rtlCol="0">
            <a:spAutoFit/>
          </a:bodyPr>
          <a:lstStyle/>
          <a:p>
            <a:r>
              <a:rPr lang="en-US" sz="1200" dirty="0" smtClean="0">
                <a:solidFill>
                  <a:srgbClr val="FF0000"/>
                </a:solidFill>
              </a:rPr>
              <a:t>Peter Paul Halajian was very </a:t>
            </a:r>
            <a:r>
              <a:rPr lang="en-US" sz="1200" dirty="0" err="1" smtClean="0">
                <a:solidFill>
                  <a:srgbClr val="FF0000"/>
                </a:solidFill>
              </a:rPr>
              <a:t>intrested</a:t>
            </a:r>
            <a:r>
              <a:rPr lang="en-US" sz="1200" dirty="0" smtClean="0">
                <a:solidFill>
                  <a:srgbClr val="FF0000"/>
                </a:solidFill>
              </a:rPr>
              <a:t> in candy making and he wanted to make a candy bar for all people to enjoy especially the people that are poor or had little with kids.  So he made them very cheap and easy for people to get.  </a:t>
            </a:r>
            <a:endParaRPr lang="en-US" sz="1200"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54</Words>
  <Application>Microsoft Office PowerPoint</Application>
  <PresentationFormat>On-screen Show (4:3)</PresentationFormat>
  <Paragraphs>13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Peter Paul Halajian formed the Peter Paul Candy Manufacturing Company in New Haven, Connecticut  in 1919.  The first candy bar was made with chocolate, nuts, coconuts and fruit and was called the Konabar.  All of his products were made at night because it was very cool and it would be fresh to sell the next day.  In 1920 the Mounds candy bar was made and it contained dark chocolate with coconut.   Peter Paul faced major shortages  of sugar and coconut during World War II because the Philippines shipped the resources to them.   Before the war, Peter Paul concentrated less on the Mounds candy bar and decided to make new candy bars.  He created the Almond Joy and York Peppermint Pattie until the war would end  he would continue making the Mound candy bar.                    Peter Paul’s company was bought by the Hershey candy company in 1988.  Now Mounds candy bar and Almond Joy are made by the Hershey company.  They are now  major candy bars that are bought around America.  These candy bars are for all ages that will be known for a very long time.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iand</dc:creator>
  <cp:lastModifiedBy>iand</cp:lastModifiedBy>
  <cp:revision>15</cp:revision>
  <dcterms:created xsi:type="dcterms:W3CDTF">2009-02-06T19:08:55Z</dcterms:created>
  <dcterms:modified xsi:type="dcterms:W3CDTF">2009-02-09T19:36:07Z</dcterms:modified>
</cp:coreProperties>
</file>