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7B19890-F2B5-46A2-ADD0-7F7FB5B34095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F7AAC7C-31C0-4F55-954E-72E17009A5D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400" y="2057400"/>
            <a:ext cx="28194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/>
              <a:t>The Kimberly-Clark Corporation invented Kleenex in 1924. </a:t>
            </a:r>
            <a:r>
              <a:rPr lang="en-US" sz="1700" dirty="0" smtClean="0"/>
              <a:t>Kleenex was initially invented to be used as a facial tissue to remove cold cream.  When they received letters from customers saying how they were using the tissue as a disposable handkerchief.  Changing the advertisement to using the Kleenex as a disposable handkerchief doubled the sales.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lum bright="7000" contrast="-2000"/>
          </a:blip>
          <a:stretch>
            <a:fillRect/>
          </a:stretch>
        </p:blipFill>
        <p:spPr bwMode="auto">
          <a:xfrm>
            <a:off x="2895601" y="1905000"/>
            <a:ext cx="2209800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landingMentholThumbnail[1]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6172200" y="1524000"/>
            <a:ext cx="973768" cy="98910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29" name="AutoShape 5" descr="http://wib.rutgers.edu/2006%20website/images/Meg%20Helms%20pix05.jpg"/>
          <p:cNvSpPr>
            <a:spLocks noChangeAspect="1" noChangeArrowheads="1"/>
          </p:cNvSpPr>
          <p:nvPr/>
        </p:nvSpPr>
        <p:spPr bwMode="auto">
          <a:xfrm>
            <a:off x="63500" y="-136525"/>
            <a:ext cx="3152775" cy="4210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 descr="http://wib.rutgers.edu/2006%20website/images/Meg%20Helms%20pix05.jp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lum bright="2000" contrast="12000"/>
          </a:blip>
          <a:stretch>
            <a:fillRect/>
          </a:stretch>
        </p:blipFill>
        <p:spPr bwMode="auto">
          <a:xfrm>
            <a:off x="3200400" y="2971800"/>
            <a:ext cx="2362200" cy="3155930"/>
          </a:xfrm>
          <a:prstGeom prst="rect">
            <a:avLst/>
          </a:prstGeom>
          <a:noFill/>
          <a:ln w="19050" cmpd="thinThick">
            <a:noFill/>
            <a:prstDash val="solid"/>
          </a:ln>
        </p:spPr>
      </p:pic>
      <p:sp>
        <p:nvSpPr>
          <p:cNvPr id="12" name="TextBox 11"/>
          <p:cNvSpPr txBox="1"/>
          <p:nvPr/>
        </p:nvSpPr>
        <p:spPr>
          <a:xfrm>
            <a:off x="1752600" y="304800"/>
            <a:ext cx="556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Edwardian Script ITC" pitchFamily="66" charset="0"/>
              </a:rPr>
              <a:t>The New York Times</a:t>
            </a:r>
            <a:endParaRPr lang="en-US" sz="6000" dirty="0">
              <a:latin typeface="Edwardian Script ITC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1524000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Forte" pitchFamily="66" charset="0"/>
              </a:rPr>
              <a:t>Kleenex</a:t>
            </a:r>
            <a:endParaRPr lang="en-US" sz="3200" dirty="0">
              <a:latin typeface="Forte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4600" y="2895600"/>
            <a:ext cx="1752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Today Kleenex is used almost everyday.  The main usage of Kleenex is as a disposable handkerchief.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724400" y="2971800"/>
            <a:ext cx="1676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Kimberly-Clark Corporation used Actresses in their advertisements to help promote the facial tissue.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70</TotalTime>
  <Words>95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aliviaf</dc:creator>
  <cp:lastModifiedBy>aliviaf</cp:lastModifiedBy>
  <cp:revision>7</cp:revision>
  <dcterms:created xsi:type="dcterms:W3CDTF">2009-02-09T18:24:42Z</dcterms:created>
  <dcterms:modified xsi:type="dcterms:W3CDTF">2009-02-09T19:34:42Z</dcterms:modified>
</cp:coreProperties>
</file>