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069C"/>
    <a:srgbClr val="6C87F8"/>
    <a:srgbClr val="56AF0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9" autoAdjust="0"/>
    <p:restoredTop sz="94706" autoAdjust="0"/>
  </p:normalViewPr>
  <p:slideViewPr>
    <p:cSldViewPr>
      <p:cViewPr varScale="1">
        <p:scale>
          <a:sx n="107" d="100"/>
          <a:sy n="107" d="100"/>
        </p:scale>
        <p:origin x="-108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3D8452-3183-4AF2-98D3-313C8DC09CB2}" type="datetimeFigureOut">
              <a:rPr lang="en-US" smtClean="0"/>
              <a:pPr/>
              <a:t>2/12/2009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E4A714-3B13-40B9-9D6F-64659608AB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3D8452-3183-4AF2-98D3-313C8DC09CB2}" type="datetimeFigureOut">
              <a:rPr lang="en-US" smtClean="0"/>
              <a:pPr/>
              <a:t>2/12/2009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E4A714-3B13-40B9-9D6F-64659608AB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3D8452-3183-4AF2-98D3-313C8DC09CB2}" type="datetimeFigureOut">
              <a:rPr lang="en-US" smtClean="0"/>
              <a:pPr/>
              <a:t>2/12/2009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E4A714-3B13-40B9-9D6F-64659608AB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3D8452-3183-4AF2-98D3-313C8DC09CB2}" type="datetimeFigureOut">
              <a:rPr lang="en-US" smtClean="0"/>
              <a:pPr/>
              <a:t>2/12/2009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E4A714-3B13-40B9-9D6F-64659608AB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3D8452-3183-4AF2-98D3-313C8DC09CB2}" type="datetimeFigureOut">
              <a:rPr lang="en-US" smtClean="0"/>
              <a:pPr/>
              <a:t>2/12/2009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E4A714-3B13-40B9-9D6F-64659608AB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3D8452-3183-4AF2-98D3-313C8DC09CB2}" type="datetimeFigureOut">
              <a:rPr lang="en-US" smtClean="0"/>
              <a:pPr/>
              <a:t>2/12/2009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E4A714-3B13-40B9-9D6F-64659608AB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3D8452-3183-4AF2-98D3-313C8DC09CB2}" type="datetimeFigureOut">
              <a:rPr lang="en-US" smtClean="0"/>
              <a:pPr/>
              <a:t>2/12/2009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E4A714-3B13-40B9-9D6F-64659608AB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3D8452-3183-4AF2-98D3-313C8DC09CB2}" type="datetimeFigureOut">
              <a:rPr lang="en-US" smtClean="0"/>
              <a:pPr/>
              <a:t>2/12/2009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E4A714-3B13-40B9-9D6F-64659608AB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3D8452-3183-4AF2-98D3-313C8DC09CB2}" type="datetimeFigureOut">
              <a:rPr lang="en-US" smtClean="0"/>
              <a:pPr/>
              <a:t>2/12/2009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E4A714-3B13-40B9-9D6F-64659608AB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3D8452-3183-4AF2-98D3-313C8DC09CB2}" type="datetimeFigureOut">
              <a:rPr lang="en-US" smtClean="0"/>
              <a:pPr/>
              <a:t>2/12/2009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E4A714-3B13-40B9-9D6F-64659608AB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FE3D8452-3183-4AF2-98D3-313C8DC09CB2}" type="datetimeFigureOut">
              <a:rPr lang="en-US" smtClean="0"/>
              <a:pPr/>
              <a:t>2/12/2009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C4E4A714-3B13-40B9-9D6F-64659608AB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E3D8452-3183-4AF2-98D3-313C8DC09CB2}" type="datetimeFigureOut">
              <a:rPr lang="en-US" smtClean="0"/>
              <a:pPr/>
              <a:t>2/12/2009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C4E4A714-3B13-40B9-9D6F-64659608AB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de/imgres?imgurl=http://kcillini77.files.wordpress.com/2007/11/morton_salt.jpg&amp;imgrefurl=http://kcillini77.wordpress.com/2007/11/&amp;usg=__yBPOFACISykRDDRv6hqIjUC2S9Q=&amp;h=362&amp;w=369&amp;sz=26&amp;hl=de&amp;start=5&amp;tbnid=_PloGb495p_NQM:&amp;tbnh=120&amp;tbnw=122&amp;prev=/images?q=morton+salt&amp;gbv=2&amp;ndsp=21&amp;hl=de&amp;safe=active&amp;sa=N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33400"/>
            <a:ext cx="7772400" cy="914400"/>
          </a:xfrm>
        </p:spPr>
        <p:txBody>
          <a:bodyPr/>
          <a:lstStyle/>
          <a:p>
            <a:r>
              <a:rPr lang="en-US" sz="3200" b="1" i="1" dirty="0" smtClean="0"/>
              <a:t>Iodized </a:t>
            </a:r>
            <a:r>
              <a:rPr lang="en-US" sz="3200" b="1" i="1" dirty="0" smtClean="0"/>
              <a:t>Salt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1800" dirty="0" smtClean="0"/>
              <a:t>“When it rains it pours”</a:t>
            </a:r>
            <a:endParaRPr lang="en-US" sz="1800" dirty="0"/>
          </a:p>
        </p:txBody>
      </p:sp>
      <p:pic>
        <p:nvPicPr>
          <p:cNvPr id="6" name="Content Placeholder 5" descr="sal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57600" y="838200"/>
            <a:ext cx="2032000" cy="1828800"/>
          </a:xfrm>
        </p:spPr>
      </p:pic>
      <p:sp>
        <p:nvSpPr>
          <p:cNvPr id="7" name="TextBox 6"/>
          <p:cNvSpPr txBox="1"/>
          <p:nvPr/>
        </p:nvSpPr>
        <p:spPr>
          <a:xfrm>
            <a:off x="457200" y="1752600"/>
            <a:ext cx="28956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lgerian" pitchFamily="82" charset="0"/>
              </a:rPr>
              <a:t>The first written </a:t>
            </a:r>
            <a:r>
              <a:rPr lang="en-US" dirty="0" smtClean="0">
                <a:latin typeface="Algerian" pitchFamily="82" charset="0"/>
              </a:rPr>
              <a:t>reference </a:t>
            </a:r>
            <a:r>
              <a:rPr lang="en-US" dirty="0" smtClean="0">
                <a:latin typeface="Algerian" pitchFamily="82" charset="0"/>
              </a:rPr>
              <a:t>to salt was about 2,250 BC. Salt has greatly influenced the political and </a:t>
            </a:r>
            <a:r>
              <a:rPr lang="en-US" dirty="0" smtClean="0">
                <a:latin typeface="Algerian" pitchFamily="82" charset="0"/>
              </a:rPr>
              <a:t>economic </a:t>
            </a:r>
            <a:r>
              <a:rPr lang="en-US" dirty="0" smtClean="0">
                <a:latin typeface="Algerian" pitchFamily="82" charset="0"/>
              </a:rPr>
              <a:t>history of the world. People used to be paid with salt instead of money. Roman soldiers were paid “salt money”, </a:t>
            </a:r>
            <a:r>
              <a:rPr lang="en-US" dirty="0" err="1" smtClean="0">
                <a:latin typeface="Algerian" pitchFamily="82" charset="0"/>
              </a:rPr>
              <a:t>salarium</a:t>
            </a:r>
            <a:r>
              <a:rPr lang="en-US" dirty="0" smtClean="0">
                <a:latin typeface="Algerian" pitchFamily="82" charset="0"/>
              </a:rPr>
              <a:t> </a:t>
            </a:r>
            <a:r>
              <a:rPr lang="en-US" dirty="0" err="1" smtClean="0">
                <a:latin typeface="Algerian" pitchFamily="82" charset="0"/>
              </a:rPr>
              <a:t>argentum</a:t>
            </a:r>
            <a:r>
              <a:rPr lang="en-US" dirty="0" smtClean="0">
                <a:latin typeface="Algerian" pitchFamily="82" charset="0"/>
              </a:rPr>
              <a:t>, This is </a:t>
            </a:r>
            <a:r>
              <a:rPr lang="en-US" dirty="0" smtClean="0">
                <a:latin typeface="Algerian" pitchFamily="82" charset="0"/>
              </a:rPr>
              <a:t>where </a:t>
            </a:r>
            <a:r>
              <a:rPr lang="en-US" dirty="0" smtClean="0">
                <a:latin typeface="Algerian" pitchFamily="82" charset="0"/>
              </a:rPr>
              <a:t>we get the word, “salary”. </a:t>
            </a:r>
            <a:endParaRPr lang="en-US" dirty="0">
              <a:latin typeface="Algerian" pitchFamily="82" charset="0"/>
            </a:endParaRPr>
          </a:p>
        </p:txBody>
      </p:sp>
      <p:pic>
        <p:nvPicPr>
          <p:cNvPr id="1026" name="Picture 2" descr="http://tbn0.google.com/images?q=tbn:_PloGb495p_NQM:http://kcillini77.files.wordpress.com/2007/11/morton_salt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91400" y="762000"/>
            <a:ext cx="1524000" cy="2057400"/>
          </a:xfrm>
          <a:prstGeom prst="rect">
            <a:avLst/>
          </a:prstGeom>
          <a:noFill/>
        </p:spPr>
      </p:pic>
      <p:pic>
        <p:nvPicPr>
          <p:cNvPr id="1028" name="Picture 4" descr="http://www.mortonsalt.com/images/HERITAGE/umbgirl_191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96200" y="5181600"/>
            <a:ext cx="1219200" cy="112395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543800" y="2971800"/>
            <a:ext cx="1447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will be truly satisfied with a little salt rained on your meal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505200" y="2895600"/>
            <a:ext cx="26670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dirty="0" smtClean="0">
                <a:latin typeface="Algerian" pitchFamily="82" charset="0"/>
              </a:rPr>
              <a:t>Today iodized salt plays a major role in the foods we eat. Pretty much any food you eat today has salt in </a:t>
            </a:r>
            <a:r>
              <a:rPr lang="en-US" sz="1900" dirty="0" smtClean="0">
                <a:latin typeface="Algerian" pitchFamily="82" charset="0"/>
              </a:rPr>
              <a:t>it. Researchers also say that we should have a certain amount of salt in our daily diet.</a:t>
            </a:r>
            <a:endParaRPr lang="en-US" sz="1900" dirty="0">
              <a:latin typeface="Algerian" pitchFamily="82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162800" y="6324600"/>
            <a:ext cx="2079416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1600" b="1" cap="none" spc="0" dirty="0" smtClean="0">
                <a:ln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Original salt girl-1914</a:t>
            </a:r>
            <a:endParaRPr lang="en-US" sz="1600" b="1" cap="none" spc="0" dirty="0">
              <a:ln>
                <a:prstDash val="solid"/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67400" y="838200"/>
            <a:ext cx="1447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Buy 2 16 oz containers for 3.99 and get the 3</a:t>
            </a:r>
            <a:r>
              <a:rPr lang="en-US" baseline="300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rd</a:t>
            </a:r>
            <a:r>
              <a:rPr lang="en-US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 one free.</a:t>
            </a:r>
            <a:endParaRPr lang="en-US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049" name="Picture 1" descr="http://www.mortonsalt.com/images/temp_images/chapter_spacer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5250" cy="323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CITATION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"Salt through the Ages." </a:t>
            </a:r>
            <a:r>
              <a:rPr lang="en-US" u="sng" dirty="0" smtClean="0"/>
              <a:t>w</a:t>
            </a:r>
            <a:r>
              <a:rPr lang="en-US" u="sng" dirty="0" smtClean="0"/>
              <a:t>ww.mortonsalt.com</a:t>
            </a:r>
            <a:r>
              <a:rPr lang="en-US" dirty="0" smtClean="0"/>
              <a:t>. 9 Feb. 2009 &lt;http://www.mortonsalt.com/heritage/mug.html&gt;.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166</TotalTime>
  <Words>150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Metro</vt:lpstr>
      <vt:lpstr>Iodized Salt “When it rains it pours”</vt:lpstr>
      <vt:lpstr>CITATION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ryand</dc:creator>
  <cp:lastModifiedBy>ryand</cp:lastModifiedBy>
  <cp:revision>22</cp:revision>
  <dcterms:created xsi:type="dcterms:W3CDTF">2009-02-06T19:18:22Z</dcterms:created>
  <dcterms:modified xsi:type="dcterms:W3CDTF">2009-02-12T18:56:50Z</dcterms:modified>
</cp:coreProperties>
</file>