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9" autoAdjust="0"/>
    <p:restoredTop sz="94706" autoAdjust="0"/>
  </p:normalViewPr>
  <p:slideViewPr>
    <p:cSldViewPr>
      <p:cViewPr varScale="1">
        <p:scale>
          <a:sx n="107" d="100"/>
          <a:sy n="107" d="100"/>
        </p:scale>
        <p:origin x="-10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BFB817-35FC-4042-A3C8-2B08C30E4AB1}" type="datetimeFigureOut">
              <a:rPr lang="en-US" smtClean="0"/>
              <a:pPr>
                <a:defRPr/>
              </a:pPr>
              <a:t>2/12/2009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AED897-491A-471A-BCEA-F6C568045C8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66DCD9-5C69-4052-B708-F86DC48596EE}" type="datetimeFigureOut">
              <a:rPr lang="en-US" smtClean="0"/>
              <a:pPr>
                <a:defRPr/>
              </a:pPr>
              <a:t>2/12/2009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53967E-6B65-4349-821E-076A4907402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DC5D9D-7692-4092-B889-2B55B3700329}" type="datetimeFigureOut">
              <a:rPr lang="en-US" smtClean="0"/>
              <a:pPr>
                <a:defRPr/>
              </a:pPr>
              <a:t>2/12/2009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B3B9BB-C02B-4599-828D-EF4A21FE699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7E0FE0-6945-4D36-A44C-8AA776125834}" type="datetimeFigureOut">
              <a:rPr lang="en-US" smtClean="0"/>
              <a:pPr>
                <a:defRPr/>
              </a:pPr>
              <a:t>2/12/2009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CE3CAD-AA3F-402D-89B3-B81F402D9F6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320B49-4BD4-41FA-8292-12B716D883FF}" type="datetimeFigureOut">
              <a:rPr lang="en-US" smtClean="0"/>
              <a:pPr>
                <a:defRPr/>
              </a:pPr>
              <a:t>2/12/2009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325791-49BE-4AD0-90F9-BF55759E336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2BEBC1-13F9-4E78-AA42-CA678AD4F6A5}" type="datetimeFigureOut">
              <a:rPr lang="en-US" smtClean="0"/>
              <a:pPr>
                <a:defRPr/>
              </a:pPr>
              <a:t>2/12/2009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02F025-7EFA-4767-8774-91819F5F3F6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D2B139-BC81-4DD4-8602-9C7858B436ED}" type="datetimeFigureOut">
              <a:rPr lang="en-US" smtClean="0"/>
              <a:pPr>
                <a:defRPr/>
              </a:pPr>
              <a:t>2/12/2009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45CD4D-3CC0-4C7E-898B-048661A2443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6F0A1D-7D93-47DB-BCB6-AA769B9B48E9}" type="datetimeFigureOut">
              <a:rPr lang="en-US" smtClean="0"/>
              <a:pPr>
                <a:defRPr/>
              </a:pPr>
              <a:t>2/12/2009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4B19C2-C097-428A-841F-8651219664A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75A89E-59B4-48F8-8AE6-67A157A56AAB}" type="datetimeFigureOut">
              <a:rPr lang="en-US" smtClean="0"/>
              <a:pPr>
                <a:defRPr/>
              </a:pPr>
              <a:t>2/12/2009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CD6C5F-73CE-47AE-B7FA-F0BE26B322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773697-1E19-4C5C-B22B-E5758CD567BF}" type="datetimeFigureOut">
              <a:rPr lang="en-US" smtClean="0"/>
              <a:pPr>
                <a:defRPr/>
              </a:pPr>
              <a:t>2/12/2009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466BF1-6BEE-42DB-9AA1-35AA85B526C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A86E38-D3D6-46EB-9459-D1370E7EBEC1}" type="datetimeFigureOut">
              <a:rPr lang="en-US" smtClean="0"/>
              <a:pPr>
                <a:defRPr/>
              </a:pPr>
              <a:t>2/12/2009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E283D935-912B-41A0-96B8-BD285873322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724A7E8-8598-4A24-AE02-EB14757F3CF9}" type="datetimeFigureOut">
              <a:rPr lang="en-US" smtClean="0"/>
              <a:pPr>
                <a:defRPr/>
              </a:pPr>
              <a:t>2/12/2009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7F98128-1ED3-46F1-965F-9FE8AB6FB61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3" name="Picture 13" descr="http://www.bivingsreport.com/wp-content/uploads/2007/04/WindowsLiveWriter/SocialTechnographics_C425/butterfinger%5B4%5D.jpg"/>
          <p:cNvPicPr>
            <a:picLocks noChangeAspect="1" noChangeArrowheads="1"/>
          </p:cNvPicPr>
          <p:nvPr/>
        </p:nvPicPr>
        <p:blipFill>
          <a:blip r:embed="rId2">
            <a:lum/>
          </a:blip>
          <a:srcRect/>
          <a:stretch>
            <a:fillRect/>
          </a:stretch>
        </p:blipFill>
        <p:spPr bwMode="auto">
          <a:xfrm>
            <a:off x="2743200" y="1752600"/>
            <a:ext cx="6096000" cy="16764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965200" dist="508000" dir="20880000" sx="101000" sy="101000" algn="ctr" rotWithShape="0">
              <a:srgbClr val="000000">
                <a:alpha val="58000"/>
              </a:srgbClr>
            </a:outerShdw>
          </a:effectLst>
        </p:spPr>
      </p:pic>
      <p:pic>
        <p:nvPicPr>
          <p:cNvPr id="5122" name="Picture 4" descr="http://www.brandsoftheworld.com/brands/0010/1750/brand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4700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FFFF00"/>
                </a:solidFill>
              </a:rPr>
              <a:t>The </a:t>
            </a:r>
            <a:r>
              <a:rPr lang="en-US" dirty="0" err="1" smtClean="0">
                <a:solidFill>
                  <a:srgbClr val="FFFF00"/>
                </a:solidFill>
              </a:rPr>
              <a:t>ButterFinger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124" name="TextBox 7"/>
          <p:cNvSpPr txBox="1">
            <a:spLocks noChangeArrowheads="1"/>
          </p:cNvSpPr>
          <p:nvPr/>
        </p:nvSpPr>
        <p:spPr bwMode="auto">
          <a:xfrm>
            <a:off x="6553200" y="4343400"/>
            <a:ext cx="2438400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300">
                <a:latin typeface="Constantia" pitchFamily="18" charset="0"/>
              </a:rPr>
              <a:t>The Butterfinger was originally invented by the Curtis Candy Company in 1923. As a promotional stunt, the company dropped thousands of Baby Ruth’s and Butterfingers across the U.S. It was then sold to Nabisco, and in 1990, sold to Nestle. </a:t>
            </a:r>
          </a:p>
        </p:txBody>
      </p:sp>
      <p:sp>
        <p:nvSpPr>
          <p:cNvPr id="5125" name="TextBox 8"/>
          <p:cNvSpPr txBox="1">
            <a:spLocks noChangeArrowheads="1"/>
          </p:cNvSpPr>
          <p:nvPr/>
        </p:nvSpPr>
        <p:spPr bwMode="auto">
          <a:xfrm>
            <a:off x="2819400" y="5562600"/>
            <a:ext cx="33528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solidFill>
                  <a:srgbClr val="FFFF00"/>
                </a:solidFill>
                <a:latin typeface="Constantia" pitchFamily="18" charset="0"/>
              </a:rPr>
              <a:t>“Break Out of the Ordinary”</a:t>
            </a:r>
          </a:p>
        </p:txBody>
      </p:sp>
      <p:pic>
        <p:nvPicPr>
          <p:cNvPr id="5126" name="Picture 2" descr="http://mybrands.com/images/products/large/152_280000115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338" y="4522788"/>
            <a:ext cx="2425700" cy="21161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127" name="TextBox 9"/>
          <p:cNvSpPr txBox="1">
            <a:spLocks noChangeArrowheads="1"/>
          </p:cNvSpPr>
          <p:nvPr/>
        </p:nvSpPr>
        <p:spPr bwMode="auto">
          <a:xfrm>
            <a:off x="3200400" y="3429000"/>
            <a:ext cx="27432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FFFF00"/>
                </a:solidFill>
                <a:latin typeface="Constantia" pitchFamily="18" charset="0"/>
              </a:rPr>
              <a:t>Today there is much more choices than just a candy bar. You can choose a Butterfinger Crisp, Butterfinger  </a:t>
            </a:r>
            <a:r>
              <a:rPr lang="en-US" sz="1400" dirty="0" err="1">
                <a:solidFill>
                  <a:srgbClr val="FFFF00"/>
                </a:solidFill>
                <a:latin typeface="Constantia" pitchFamily="18" charset="0"/>
              </a:rPr>
              <a:t>Stixx</a:t>
            </a:r>
            <a:r>
              <a:rPr lang="en-US" sz="1400" dirty="0">
                <a:solidFill>
                  <a:srgbClr val="FFFF00"/>
                </a:solidFill>
                <a:latin typeface="Constantia" pitchFamily="18" charset="0"/>
              </a:rPr>
              <a:t>, Butterfinger ice cream, Butterfinger hot chocolate, and even a caffeinated Butterfinger for the people who want a little extra kick.</a:t>
            </a:r>
          </a:p>
        </p:txBody>
      </p:sp>
      <p:sp>
        <p:nvSpPr>
          <p:cNvPr id="5128" name="TextBox 10"/>
          <p:cNvSpPr txBox="1">
            <a:spLocks noChangeArrowheads="1"/>
          </p:cNvSpPr>
          <p:nvPr/>
        </p:nvSpPr>
        <p:spPr bwMode="auto">
          <a:xfrm>
            <a:off x="228600" y="2514600"/>
            <a:ext cx="22860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The Butterfinger was invented to help increase profits and it became a huge success.</a:t>
            </a:r>
          </a:p>
        </p:txBody>
      </p:sp>
      <p:sp>
        <p:nvSpPr>
          <p:cNvPr id="5129" name="TextBox 11"/>
          <p:cNvSpPr txBox="1">
            <a:spLocks noChangeArrowheads="1"/>
          </p:cNvSpPr>
          <p:nvPr/>
        </p:nvSpPr>
        <p:spPr bwMode="auto">
          <a:xfrm rot="1553652">
            <a:off x="7170738" y="357188"/>
            <a:ext cx="18589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"</a:t>
            </a:r>
            <a:r>
              <a:rPr lang="en-US" sz="2800">
                <a:solidFill>
                  <a:srgbClr val="FFFF00"/>
                </a:solidFill>
                <a:latin typeface="Constantia" pitchFamily="18" charset="0"/>
              </a:rPr>
              <a:t>Follow the Finger"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"Butterfinger candy bar." </a:t>
            </a:r>
            <a:r>
              <a:rPr lang="en-US" u="sng" dirty="0" err="1" smtClean="0"/>
              <a:t>Usefultrivia</a:t>
            </a:r>
            <a:r>
              <a:rPr lang="en-US" dirty="0" smtClean="0"/>
              <a:t>. 12 Feb. 2009 &lt;http://www.usefultrivia.com/miscellaneous_trivia/candy_bar_trivia_003a.html&gt;.</a:t>
            </a:r>
          </a:p>
          <a:p>
            <a:r>
              <a:rPr lang="en-US" dirty="0" smtClean="0"/>
              <a:t>"Butterfinger." </a:t>
            </a:r>
            <a:r>
              <a:rPr lang="en-US" u="sng" dirty="0" smtClean="0"/>
              <a:t>The Butterfinger</a:t>
            </a:r>
            <a:r>
              <a:rPr lang="en-US" dirty="0" smtClean="0"/>
              <a:t>. 12 Feb. 2009 &lt;http://en.wikipedia.org/wiki/Butterfinger&gt;.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101</TotalTime>
  <Words>152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Constantia</vt:lpstr>
      <vt:lpstr>Arial</vt:lpstr>
      <vt:lpstr>Calibri</vt:lpstr>
      <vt:lpstr>Wingdings 2</vt:lpstr>
      <vt:lpstr>Flow</vt:lpstr>
      <vt:lpstr>The ButterFinger</vt:lpstr>
      <vt:lpstr>Citations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ButterFinger</dc:title>
  <dc:creator>kyleff</dc:creator>
  <cp:lastModifiedBy>kyleff</cp:lastModifiedBy>
  <cp:revision>11</cp:revision>
  <dcterms:created xsi:type="dcterms:W3CDTF">2009-02-09T18:37:19Z</dcterms:created>
  <dcterms:modified xsi:type="dcterms:W3CDTF">2009-02-12T18:55:42Z</dcterms:modified>
</cp:coreProperties>
</file>